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ink/ink1.xml" ContentType="application/inkml+xml"/>
  <Override PartName="/ppt/notesSlides/notesSlide10.xml" ContentType="application/vnd.openxmlformats-officedocument.presentationml.notesSlide+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xml" ContentType="application/vnd.openxmlformats-officedocument.presentationml.tags+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xml" ContentType="application/inkml+xml"/>
  <Override PartName="/ppt/ink/ink5.xml" ContentType="application/inkml+xml"/>
  <Override PartName="/ppt/notesSlides/notesSlide33.xml" ContentType="application/vnd.openxmlformats-officedocument.presentationml.notesSlide+xml"/>
  <Override PartName="/ppt/comments/comment2.xml" ContentType="application/vnd.openxmlformats-officedocument.presentationml.comments+xml"/>
  <Override PartName="/ppt/notesSlides/notesSlide34.xml" ContentType="application/vnd.openxmlformats-officedocument.presentationml.notesSlide+xml"/>
  <Override PartName="/ppt/ink/ink6.xml" ContentType="application/inkml+xml"/>
  <Override PartName="/ppt/ink/ink7.xml" ContentType="application/inkml+xml"/>
  <Override PartName="/ppt/notesSlides/notesSlide35.xml" ContentType="application/vnd.openxmlformats-officedocument.presentationml.notesSlide+xml"/>
  <Override PartName="/ppt/ink/ink8.xml" ContentType="application/inkml+xml"/>
  <Override PartName="/ppt/ink/ink9.xml" ContentType="application/inkml+xml"/>
  <Override PartName="/ppt/notesSlides/notesSlide36.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256" r:id="rId2"/>
    <p:sldId id="337" r:id="rId3"/>
    <p:sldId id="259" r:id="rId4"/>
    <p:sldId id="274" r:id="rId5"/>
    <p:sldId id="325" r:id="rId6"/>
    <p:sldId id="329" r:id="rId7"/>
    <p:sldId id="327" r:id="rId8"/>
    <p:sldId id="328" r:id="rId9"/>
    <p:sldId id="326" r:id="rId10"/>
    <p:sldId id="279" r:id="rId11"/>
    <p:sldId id="338" r:id="rId12"/>
    <p:sldId id="280" r:id="rId13"/>
    <p:sldId id="275" r:id="rId14"/>
    <p:sldId id="276" r:id="rId15"/>
    <p:sldId id="271" r:id="rId16"/>
    <p:sldId id="330" r:id="rId17"/>
    <p:sldId id="331" r:id="rId18"/>
    <p:sldId id="339" r:id="rId19"/>
    <p:sldId id="368" r:id="rId20"/>
    <p:sldId id="369" r:id="rId21"/>
    <p:sldId id="346" r:id="rId22"/>
    <p:sldId id="348" r:id="rId23"/>
    <p:sldId id="350" r:id="rId24"/>
    <p:sldId id="351" r:id="rId25"/>
    <p:sldId id="352" r:id="rId26"/>
    <p:sldId id="353" r:id="rId27"/>
    <p:sldId id="354" r:id="rId28"/>
    <p:sldId id="356" r:id="rId29"/>
    <p:sldId id="358" r:id="rId30"/>
    <p:sldId id="360" r:id="rId31"/>
    <p:sldId id="361" r:id="rId32"/>
    <p:sldId id="362" r:id="rId33"/>
    <p:sldId id="363" r:id="rId34"/>
    <p:sldId id="364" r:id="rId35"/>
    <p:sldId id="365" r:id="rId36"/>
    <p:sldId id="366" r:id="rId37"/>
    <p:sldId id="367" r:id="rId38"/>
    <p:sldId id="342" r:id="rId39"/>
    <p:sldId id="284" r:id="rId40"/>
    <p:sldId id="332" r:id="rId41"/>
    <p:sldId id="333" r:id="rId42"/>
    <p:sldId id="334" r:id="rId43"/>
    <p:sldId id="285" r:id="rId44"/>
    <p:sldId id="286" r:id="rId45"/>
    <p:sldId id="335" r:id="rId46"/>
    <p:sldId id="287" r:id="rId47"/>
    <p:sldId id="288" r:id="rId48"/>
    <p:sldId id="291" r:id="rId49"/>
    <p:sldId id="289" r:id="rId50"/>
    <p:sldId id="290" r:id="rId51"/>
    <p:sldId id="292" r:id="rId52"/>
    <p:sldId id="293" r:id="rId53"/>
    <p:sldId id="294" r:id="rId54"/>
    <p:sldId id="295" r:id="rId55"/>
    <p:sldId id="296" r:id="rId56"/>
    <p:sldId id="297" r:id="rId57"/>
    <p:sldId id="298" r:id="rId58"/>
    <p:sldId id="299" r:id="rId59"/>
    <p:sldId id="261" r:id="rId60"/>
    <p:sldId id="370" r:id="rId61"/>
    <p:sldId id="336" r:id="rId62"/>
    <p:sldId id="306" r:id="rId63"/>
    <p:sldId id="371" r:id="rId64"/>
    <p:sldId id="301" r:id="rId65"/>
    <p:sldId id="302" r:id="rId66"/>
    <p:sldId id="303" r:id="rId67"/>
    <p:sldId id="304" r:id="rId68"/>
    <p:sldId id="305"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264" r:id="rId86"/>
    <p:sldId id="267" r:id="rId87"/>
    <p:sldId id="270" r:id="rId88"/>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Organisciak" initials="PO" lastIdx="4" clrIdx="0">
    <p:extLst>
      <p:ext uri="{19B8F6BF-5375-455C-9EA6-DF929625EA0E}">
        <p15:presenceInfo xmlns:p15="http://schemas.microsoft.com/office/powerpoint/2012/main" userId="d7298ddb94f7ec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36E"/>
    <a:srgbClr val="D9D9D9"/>
    <a:srgbClr val="118CE7"/>
    <a:srgbClr val="1EE7C3"/>
    <a:srgbClr val="EC2138"/>
    <a:srgbClr val="A4CC29"/>
    <a:srgbClr val="33E7E4"/>
    <a:srgbClr val="595959"/>
    <a:srgbClr val="0E91EE"/>
    <a:srgbClr val="108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80" autoAdjust="0"/>
    <p:restoredTop sz="72318" autoAdjust="0"/>
  </p:normalViewPr>
  <p:slideViewPr>
    <p:cSldViewPr snapToGrid="0" snapToObjects="1">
      <p:cViewPr>
        <p:scale>
          <a:sx n="60" d="100"/>
          <a:sy n="60" d="100"/>
        </p:scale>
        <p:origin x="1037" y="-5"/>
      </p:cViewPr>
      <p:guideLst>
        <p:guide orient="horz"/>
        <p:guide pos="3840"/>
      </p:guideLst>
    </p:cSldViewPr>
  </p:slideViewPr>
  <p:outlineViewPr>
    <p:cViewPr>
      <p:scale>
        <a:sx n="33" d="100"/>
        <a:sy n="33" d="100"/>
      </p:scale>
      <p:origin x="0" y="0"/>
    </p:cViewPr>
  </p:outlineViewPr>
  <p:notesTextViewPr>
    <p:cViewPr>
      <p:scale>
        <a:sx n="3" d="2"/>
        <a:sy n="3" d="2"/>
      </p:scale>
      <p:origin x="0" y="-1085"/>
    </p:cViewPr>
  </p:notesTextViewPr>
  <p:sorterViewPr>
    <p:cViewPr>
      <p:scale>
        <a:sx n="100" d="100"/>
        <a:sy n="100" d="100"/>
      </p:scale>
      <p:origin x="0" y="0"/>
    </p:cViewPr>
  </p:sorterViewPr>
  <p:notesViewPr>
    <p:cSldViewPr snapToGrid="0">
      <p:cViewPr>
        <p:scale>
          <a:sx n="120" d="100"/>
          <a:sy n="120" d="100"/>
        </p:scale>
        <p:origin x="1968" y="-32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24T10:51:05.245" idx="1">
    <p:pos x="38" y="49"/>
    <p:text>This is IR-centric, change this to adapt to ML</p:text>
    <p:extLst>
      <p:ext uri="{C676402C-5697-4E1C-873F-D02D1690AC5C}">
        <p15:threadingInfo xmlns:p15="http://schemas.microsoft.com/office/powerpoint/2012/main" timeZoneBias="300"/>
      </p:ext>
    </p:extLst>
  </p:cm>
  <p:cm authorId="1" dt="2015-02-24T10:52:16.977" idx="2">
    <p:pos x="38" y="145"/>
    <p:text>I want to talk about on-demand datasets</p:text>
    <p:extLst>
      <p:ext uri="{C676402C-5697-4E1C-873F-D02D1690AC5C}">
        <p15:threadingInfo xmlns:p15="http://schemas.microsoft.com/office/powerpoint/2012/main" timeZoneBias="30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5-03-05T13:04:29.105" idx="4">
    <p:pos x="10" y="10"/>
    <p:text>add Results</p:text>
    <p:extLst>
      <p:ext uri="{C676402C-5697-4E1C-873F-D02D1690AC5C}">
        <p15:threadingInfo xmlns:p15="http://schemas.microsoft.com/office/powerpoint/2012/main" timeZoneBias="36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19/09/2015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06.78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E69B689-36F3-4F34-8225-2A612C993071}" emma:medium="tactile" emma:mode="ink">
          <msink:context xmlns:msink="http://schemas.microsoft.com/ink/2010/main" type="writingRegion" rotatedBoundingBox="4683,2678 22898,2033 23008,5143 4793,5788"/>
        </emma:interpretation>
      </emma:emma>
    </inkml:annotationXML>
    <inkml:traceGroup>
      <inkml:annotationXML>
        <emma:emma xmlns:emma="http://www.w3.org/2003/04/emma" version="1.0">
          <emma:interpretation id="{82AF74A4-802A-4A54-8D16-B374FFD87C03}" emma:medium="tactile" emma:mode="ink">
            <msink:context xmlns:msink="http://schemas.microsoft.com/ink/2010/main" type="paragraph" rotatedBoundingBox="4683,2678 22898,2033 23008,5143 4793,5788" alignmentLevel="1"/>
          </emma:interpretation>
        </emma:emma>
      </inkml:annotationXML>
      <inkml:traceGroup>
        <inkml:annotationXML>
          <emma:emma xmlns:emma="http://www.w3.org/2003/04/emma" version="1.0">
            <emma:interpretation id="{8BE99BDD-332A-4E5F-9F76-7DAA649C0FBF}" emma:medium="tactile" emma:mode="ink">
              <msink:context xmlns:msink="http://schemas.microsoft.com/ink/2010/main" type="line" rotatedBoundingBox="4683,2678 22898,2033 23008,5143 4793,5788"/>
            </emma:interpretation>
          </emma:emma>
        </inkml:annotationXML>
        <inkml:traceGroup>
          <inkml:annotationXML>
            <emma:emma xmlns:emma="http://www.w3.org/2003/04/emma" version="1.0">
              <emma:interpretation id="{0FCA4652-8F68-4651-B29B-BAE061605B65}" emma:medium="tactile" emma:mode="ink">
                <msink:context xmlns:msink="http://schemas.microsoft.com/ink/2010/main" type="inkWord" rotatedBoundingBox="4885,2426 8940,3781 8108,6273 4053,4919"/>
              </emma:interpretation>
              <emma:one-of disjunction-type="recognition" id="oneOf0">
                <emma:interpretation id="interp0" emma:lang="en-US" emma:confidence="1">
                  <emma:literal>Problem</emma:literal>
                </emma:interpretation>
                <emma:interpretation id="interp1" emma:lang="en-US" emma:confidence="0">
                  <emma:literal>Problems</emma:literal>
                </emma:interpretation>
                <emma:interpretation id="interp2" emma:lang="en-US" emma:confidence="0">
                  <emma:literal>problem</emma:literal>
                </emma:interpretation>
                <emma:interpretation id="interp3" emma:lang="en-US" emma:confidence="0">
                  <emma:literal>Pablum</emma:literal>
                </emma:interpretation>
                <emma:interpretation id="interp4" emma:lang="en-US" emma:confidence="0">
                  <emma:literal>Problem's</emma:literal>
                </emma:interpretation>
              </emma:one-of>
            </emma:emma>
          </inkml:annotationXML>
          <inkml:trace contextRef="#ctx0" brushRef="#br0">236 509 153 0,'-61'-35'102'0,"12"11"0"16,-2-8-6-16,22 10-71 16,-3-7 0-16,32 29 1 0,-17-52-5 15,36 16-7-15,20-13-3 16,25-7-4-16,29-1 0 16,27 6-2-16,26 7-2 15,30 22-2-15,12 32-2 16,6 36-1-16,-14 37-1 15,-13 32 5-15,-33 25 5 16,-31 19 0-16,-45 9 1 16,-40 6 2-16,-45-8 1 15,-39-12 0-15,-32-15 0 16,-22-9-3-16,-17-25-9 16,-9-17 0-16,-6-22-8 0,0-24-5 15,23-20-13-15,9-40-28 16,39 1-52-16,13-29-3 15,39 9-1-15,9-17-2 16</inkml:trace>
          <inkml:trace contextRef="#ctx0" brushRef="#br0" timeOffset="-420.3491">456 518 127 0,'-7'-56'104'16,"7"22"1"-16,-15 7-4 16,15 27-31-16,-12 24-41 15,17 25-5-15,-5 25 1 16,15 28-7-16,2 28-3 15,7 31-4-15,5 25-3 16,6 12-1-16,-1 12 2 16,0-2-2-16,0-10-9 15,-4-15-2-15,-3-17-10 16,-13-34-17-16,3-14-64 16,-12-38-12-16,3-21-8 15,-11-37-2-15</inkml:trace>
          <inkml:trace contextRef="#ctx0" brushRef="#br0" timeOffset="744.5011">2026 1704 208 0,'22'-3'108'15,"-22"3"-5"-15,0 0-7 16,-25 40-85-16,13-11 1 16,2 17 3-16,-2 1-4 15,5 9-3-15,2 3-2 16,2 7 1-16,3 0 2 15,5-3-3-15,0-4 2 16,2-13-3-16,-2-12 3 16,3-12 2-16,-8-22-5 15,0 0 1-15,9-58-5 16,-6 4 2-16,2-17-2 0,2-12 2 16,5-10-6-16,10-7-5 15,8 12 6-15,9 5-4 16,10 19-1-1,4 15-4-15,13 27-2 0,3 20-2 16,4 24-1-16,-2 12-1 16,5 18-2-16,-8-1 2 15,-2 8 0-15,-7-11 5 16,-8-4 6-16,-9-9 7 16,-8-11 5-16,-7-4 8 15,-27-20 4-15,24 14 3 16,-24-14 1-16,0 0 0 15,-29 3-4-15,7 9-3 0,-7 0-4 16,-3 10-5-16,0 0-1 16,5 8-2-1,3 1-2-15,9-1 1 0,10-6-3 16,5-24 1-16,20 32-2 16,2-30 3-16,5-7-1 15,2-7 0-15,3-10 2 16,-5-5 0-16,-3-7 3 15,-4 0 0-15,-8-3 1 16,-7 3 0-16,-10 0-1 16,-7 4-1-16,-10 8 1 15,-5 5-1-15,-10 8-4 0,-2 6-4 16,2 6-6 0,-2 1-5-16,12 14-11 0,0-14-12 15,27 18-39 1,0-22-35-16,10 27 0 0,-10-27-3 15,47 20 3-15</inkml:trace>
          <inkml:trace contextRef="#ctx0" brushRef="#br0" timeOffset="1380.4943">3426 1019 225 0,'-17'-63'110'16,"15"19"-2"-16,-11-3-7 15,13 21-65-15,0 26-31 16,-2-25 1-16,2 25 8 16,2 47-7-16,-6 1 2 0,-4 21-1 15,-6 12 0-15,-6 14-1 16,-2 15 0 0,-2 10-2-16,-3-5-7 15,2-1 3-15,6-6-4 0,4-8 1 16,8-12 0-16,2-14 0 15,2-16 0-15,6-16 2 16,2-20 0-16,-5-22 0 16,27-15 2-16,-3-22 0 15,13-16 1-15,9-11-1 16,8-4 2-16,14 4-2 16,3 8 0-16,7 14-1 15,-2 18 0-15,2 17 0 16,-7 16-1-16,-12 13 1 15,-13 8-1-15,-11 4 1 16,-18 5 0-16,-20-2 1 0,-19-1-1 16,-12 1 1-16,-15-3-1 15,-10-4 0-15,-2-4-1 16,-2-1-2-16,4-8-2 16,8-7-2-16,9-3-9 15,6-12-7-15,36 5-16 16,-30-19-29-16,30 19-40 15,22-39-3-15,17 14 2 16,3-14-3-16</inkml:trace>
        </inkml:traceGroup>
        <inkml:traceGroup>
          <inkml:annotationXML>
            <emma:emma xmlns:emma="http://www.w3.org/2003/04/emma" version="1.0">
              <emma:interpretation id="{A4011104-7420-40A6-A43D-769814956374}" emma:medium="tactile" emma:mode="ink">
                <msink:context xmlns:msink="http://schemas.microsoft.com/ink/2010/main" type="inkWord" rotatedBoundingBox="9080,3273 11598,3184 11654,4785 9137,4874"/>
              </emma:interpretation>
            </emma:emma>
          </inkml:annotationXML>
          <inkml:trace contextRef="#ctx0" brushRef="#br0" timeOffset="1643.6725">4597 829 246 0,'24'-81'112'16,"-16"3"-4"-16,4 27-4 16,-17 14-81-16,5 37-12 15,-10 22 4-15,1 39-4 16,-11 27-1-16,-2 22-1 16,-5 15-2-16,0 14-2 15,0 3 0-15,0-3-3 16,10-7-6-16,0-27-16 15,17 0-32-15,-7-36-58 0,17-1-3 16,-5-31-2-16,12-8 0 16</inkml:trace>
          <inkml:trace contextRef="#ctx0" brushRef="#br0" timeOffset="2433.172">4568 1902 207 0,'0'0'95'16,"12"29"0"-16,-12-29-5 15,37 25-78-15,-11-23-2 16,9 1-1-16,-1-13-2 16,7-5 0-16,1-9 1 15,4-6 1-15,-6-6 0 16,-1-6-1-16,-5-4 1 0,-5-1-1 16,-7-4-1-16,-7 4-4 15,-10 6 0-15,-8 7-2 16,3 34-1-1,-36-20 1-15,4 35-2 0,-2 17 1 16,-3 19-1-16,3 12 1 16,2 8-1-16,8 8 1 15,6-4 0-15,11-9 0 16,10-7-2-16,11-13 2 16,11-14 0-16,11-12-1 15,11-15 0-15,9-15 1 16,12-12-1-16,8-10 1 0,10-9 1 15,-1-8-1-15,3 0 0 16,-5 5 0-16,-7 5 0 16,-5 12 0-16,-15 12 0 15,-14 18 0-15,-15 14 0 16,-13 14-1-16,-11 11 1 16,-10 7 1-16,-6-3 1 15,1 6 2-15,-5-11 0 16,2-4 1-16,3-10 1 15,12-27 1-15,0 0-1 16,0 0 0-16,15-22-1 16,9-20-1-16,8-14-1 15,7-12-1-15,5-3 0 0,5-3-1 16,2 8 1-16,-4 13-2 16,-8 18 1-16,-5 23-2 15,-9 22 1 1,-6 22-1-16,-9 14 1 0,-10 13-2 15,-3 9 0-15,-1-2 2 16,1-5-2-16,-2-9 2 16,5-13 0-16,5-12 0 15,-5-27 0-15,32 7 1 16,-3-31 0-16,13-20 0 16,7-15 1-16,7-12-1 15,7-7 2-15,3 0-2 0,0 4 2 16,-4 16-3-1,-9 16 2-15,-4 27-1 16,-12 20-1-16,-5 20-4 16,2 16-14-16,-10-7-20 15,20 13-67-15,-9-15-4 0,21-1-3 16,-5-21-2-16</inkml:trace>
        </inkml:traceGroup>
        <inkml:traceGroup>
          <inkml:annotationXML>
            <emma:emma xmlns:emma="http://www.w3.org/2003/04/emma" version="1.0">
              <emma:interpretation id="{4A5CDD5C-D347-44E9-BF5A-BB86F703879A}" emma:medium="tactile" emma:mode="ink">
                <msink:context xmlns:msink="http://schemas.microsoft.com/ink/2010/main" type="inkWord" rotatedBoundingBox="13846,2161 19547,3106 19150,5500 13449,4555"/>
              </emma:interpretation>
              <emma:one-of disjunction-type="recognition" id="oneOf1">
                <emma:interpretation id="interp5" emma:lang="en-US" emma:confidence="0">
                  <emma:literal>Examp</emma:literal>
                </emma:interpretation>
                <emma:interpretation id="interp6" emma:lang="en-US" emma:confidence="1">
                  <emma:literal>E tamp</emma:literal>
                </emma:interpretation>
                <emma:interpretation id="interp7" emma:lang="en-US" emma:confidence="0">
                  <emma:literal>Erump</emma:literal>
                </emma:interpretation>
                <emma:interpretation id="interp8" emma:lang="en-US" emma:confidence="0">
                  <emma:literal>Exam's</emma:literal>
                </emma:interpretation>
                <emma:interpretation id="interp9" emma:lang="en-US" emma:confidence="0">
                  <emma:literal>Emmys</emma:literal>
                </emma:interpretation>
              </emma:one-of>
            </emma:emma>
          </inkml:annotationXML>
          <inkml:trace contextRef="#ctx0" brushRef="#br0" timeOffset="3360.3669">9346 22 265 0,'15'-68'103'0,"2"38"-4"16,-17 30-8-16,-7 39-86 15,-10 42-3-15,-8 29 1 16,-9 32 4-16,-10 17-3 15,-5 17-3-15,-5 10-2 0,1 7 0 16,-1-12 1-16,3-15 0 16,4-22 2-16,8-22-6 15,7-22 3-15,8-24 0 16,7-20 3-16,12-26-1 16,5-30 1-16,34-5 0 15,12-27 1-15,25-9 0 16,22-3-1-16,25 2 3 15,11 5-2-15,10 10 2 16,11 10-1-16,1 12 1 16,-2 18 0-16,-9 4-1 15,-13 5 1-15,-12-5-4 16,-13-2 0-16,-9-13-4 0,-12-9-3 16,-13-6-10-16,-24-21-22 15,-7 2-58-15,-32-14-3 16,-10 4-2-1,-27-14-2-15</inkml:trace>
          <inkml:trace contextRef="#ctx0" brushRef="#br0" timeOffset="3616.1495">9041 738 252 0,'-54'-7'101'0,"10"-8"-3"15,44 15-9-15,0 0-83 16,7 30 1-16,40-23 0 16,31-5 0-1,27-14-2-15,25-15 0 0,16-17 0 16,18-17-3-16,7-15-3 16,-2-9-8-16,-13 7-6 15,-31-1-19-15,-25 23-44 16,-39 0-14-16,-29 27-2 15,-39 4-1-15</inkml:trace>
          <inkml:trace contextRef="#ctx0" brushRef="#br0" timeOffset="3795.7799">9373-54 281 0,'-90'-53'103'15,"36"11"0"-15,20-9-3 16,51 16-80-16,34 1-11 0,37 7 4 15,32 3-19-15,19 2-1 16,28 17-21-16,1-5-29 16,21 25-39-16,-18-3-2 15,-3 27-3-15,-26 5-12 16</inkml:trace>
          <inkml:trace contextRef="#ctx0" brushRef="#br0" timeOffset="4099.3748">11165 1046 280 0,'34'-22'99'0,"-34"22"-1"16,34-22-7-16,-34 22-83 15,40 10-1-15,-18 12 0 16,0 17 3-16,-5 13-4 15,2 11 1-15,1 8-1 16,9 10 0-16,0-3-3 16,8-2 1-16,0-8-2 15,4-9-2-15,3-8-5 0,0-17-4 16,3-4-12 0,-18-21-31-16,3 1-46 15,-32-10-3-15,27-10-4 0,-27 10-3 16</inkml:trace>
          <inkml:trace contextRef="#ctx0" brushRef="#br0" timeOffset="5243.6139">10833 1836 300 0,'-37'17'107'16,"37"-17"-4"-16,0 0-5 15,44-37-92-15,29 8-4 16,32-13 0-16,20-6-2 0,17-11-5 16,17-10-9-16,14 1-6 15,-2-3-6-15,3 10-8 16,-18-3-9-16,-4 23-1 16,-23-3 3-16,-6 19 17 15,-26 6 15-15,-21 4 15 16,-20 13 13-16,-24-3 12 15,-5 12 11-15,-27-7 4 16,0 0-1-16,0 0-9 16,0 0-7-16,-41 27-9 15,41-27-5-15,-35 27-5 16,18-5 0-16,0 0-2 16,0 10-1-16,-7 2-3 0,-1 10 1 15,-7 5-3-15,-4 10 0 16,-6 2-3-16,3 0 1 15,2-3-3-15,10-9 1 16,13-7 0-16,14-15 1 16,0-27 0-16,56 7 0 15,-5-29 0-15,10-10 0 16,10-14 2-16,5-8-1 16,-3-2 1-16,-7 0 0 15,-7 4 1-15,-12 8-2 16,-13 10 2-16,-7 10 0 15,-27 24-1-15,0 0-1 0,0 24 0 16,-13 10 0-16,-4 10-1 16,3 3 0-16,-1 7 1 15,5-3-1-15,3-7 0 16,7-3 0-16,10-14 1 16,-10-27 0-16,44 13 0 15,-8-28 0-15,11-12-1 16,9-12-1-16,3-5 1 15,7-7-2-15,0-1 1 16,-3 6 0-16,-4 7 0 16,-8 9 0-16,-12 11 1 15,-9 16 2-15,-30 3 0 16,29 20 0-16,-27 7 0 0,-6 5-1 16,-6 4 1-16,0 1 0 15,-5 2 1-15,3-10 0 16,0 1 1-1,2-8 0-15,10-22 0 0,0 0 0 16,0 0 1-16,34-3-1 16,-2-26-1-16,7-5-1 15,5-13 3-15,5-2-3 16,2-4 1-16,1 1 0 16,-8 6-1-16,-5 9 0 15,-5 13 1-15,-10 7-2 16,-24 17 0-16,30 9 0 0,-30-9-1 15,10 42 1-15,-10-13 0 16,-3 1 0-16,-2 1-1 16,-5 4 2-1,1-4 0-15,-1 1 1 0,3-3-1 16,-1-4 0-16,6-3 0 16,2-22 1-16,0 0-2 15,34 10 0-15,-5-27 1 16,10-10-2-16,8-8 2 15,2 1-1-15,-3 2 1 16,1 6-1-16,-8 8 1 16,-5 14-1-16,-10 11 0 15,-9 15 0-15,-5 10-1 0,-3 4 1 16,3 3-5-16,0-4-2 16,7 4-8-1,2-15-9-15,16 6-24 16,-8-26-57-16,21 4-3 0,-8-20-3 15,16 7 0-15</inkml:trace>
        </inkml:traceGroup>
        <inkml:traceGroup>
          <inkml:annotationXML>
            <emma:emma xmlns:emma="http://www.w3.org/2003/04/emma" version="1.0">
              <emma:interpretation id="{52F6F059-3B4C-4E8F-A076-DDFCE6218379}" emma:medium="tactile" emma:mode="ink">
                <msink:context xmlns:msink="http://schemas.microsoft.com/ink/2010/main" type="inkWord" rotatedBoundingBox="19351,2237 22900,2111 23008,5143 19458,5269"/>
              </emma:interpretation>
            </emma:emma>
          </inkml:annotationXML>
          <inkml:trace contextRef="#ctx0" brushRef="#br0" timeOffset="5867.0287">14954 1308 239 0,'46'-49'101'0,"-14"20"0"16,10 48-3-16,-20 35-42 16,2 39-39-16,-14 19-5 15,0 20-2-15,-13 13-2 0,-7 6-1 16,-9-2-4-16,-13-14 2 15,-7-21 1-15,-8-21 4 16,3-22 2-16,0-17 2 16,0-27-4-16,5-22 2 15,8-25 1-15,9-21-2 16,12-33-5-16,20-23-4 16,19-35-2-16,22-37-4 15,30-22 1-15,19-19-3 16,22 0-6-16,15 9 2 15,7 23 3-15,-7 26-1 16,-7 45 0-16,-18 46 4 0,-21 44-4 16,-23 41 7-16,-31 30 8 15,-20 19-4-15,-27 15 1 16,-19 10-4-16,-22 5-2 16,-23-1-8-16,-6 3-11 15,-18-24-31-15,7 2-53 16,-6-29-2-16,21-5-2 15,7-42-2-15</inkml:trace>
          <inkml:trace contextRef="#ctx0" brushRef="#br0" timeOffset="6580.2178">16631-516 378 0,'24'27'124'16,"-36"17"-6"-16,0 44-18 16,-25 12-101-16,0 23-6 15,1 14 3-15,-8 2-4 16,-8 5-4-16,-1-7-1 16,9 5-4-16,-5-20-13 15,24-2-12-15,-4-32-12 16,34-5 2-16,-5-32 8 15,29-9 15-15,3-23 14 0,9-14 14 16,8-10 19-16,-10-19 20 16,15 9 14-16,-20-17 2 15,13 15-9-15,-20-7-17 16,2 14-1-16,-29 10-17 16,37-15 3-16,-37 15-5 15,24 0-2-15,-24 0-3 16,22 10 2-16,-22-10 7 15,25 5-10-15,-25-5-1 16,39-12-1-16,-15-3-9 16,3-7 4-16,2 0-4 15,1 0 4-15,4-5-3 16,-5 0 4-16,1-2 5 0,-1 5-4 16,-5-3 6-16,6 0-1 15,-6 0 1-15,3-2-1 16,-5 2 1-16,-2 5 0 15,-3-3 0-15,-17 25 0 16,14-34 0-16,-14 34 1 16,-14-24 0-16,-8 14 1 15,-12 0-1-15,-6 5 0 16,-8 5 0-16,-6 5-2 16,-5 12 1-16,0 10-3 15,3 10 0-15,5 19-1 16,9 8 7-16,13 6-2 0,14 4 1 15,13-3-1-15,19-5 2 16,15-13-3-16,12-9 0 16,10-19-8-16,7-10-13 15,-5-18-13-15,7 6-40 16,-16-23-34-16,9 10-4 16,-17-19-1-16,10 7-1 15</inkml:trace>
          <inkml:trace contextRef="#ctx0" brushRef="#br0" timeOffset="7035.5168">18021 330 317 0,'42'-27'107'0,"-22"-2"-6"15,6 22-4-15,-26 7-83 16,0 0-2-16,0 0 2 0,-12 29-2 15,-15-12-2-15,-4 5 0 16,-13 0-2-16,-5 7-1 16,-17-2-3-16,-5 7 0 15,-10 6-2-15,-4 1-1 16,-3 6-1-16,2 1-1 16,8 1-2-16,12-2 1 15,17-3-1-15,17-8 2 0,32-4-1 16,25-2 1-16,36-6 8 15,24-4-3-15,25 2 4 16,10 4-3 0,10 1 4-16,-3 8-1 0,-10-1 3 15,-9 5-3-15,-35 0-3 16,-22 5 2-16,-36-2 0 16,-27 2 1-16,-37 0-2 15,-39 4-1-15,-37-1-1 16,-31-1-1-16,-20-2-5 15,-15-7-5-15,0-8-8 16,1-21-15-16,28 1-82 16,4-38-6-16,35-5-8 0,4-35-7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1:05.019"/>
    </inkml:context>
    <inkml:brush xml:id="br0">
      <inkml:brushProperty name="width" value="0.08333" units="cm"/>
      <inkml:brushProperty name="height" value="0.08333" units="cm"/>
      <inkml:brushProperty name="color" value="#3165BB"/>
      <inkml:brushProperty name="fitToCurve" value="1"/>
    </inkml:brush>
  </inkml:definitions>
  <inkml:traceGroup>
    <inkml:annotationXML>
      <emma:emma xmlns:emma="http://www.w3.org/2003/04/emma" version="1.0">
        <emma:interpretation id="{A7FE7564-D0D5-430F-834C-F24866E70A2A}" emma:medium="tactile" emma:mode="ink">
          <msink:context xmlns:msink="http://schemas.microsoft.com/ink/2010/main" type="writingRegion" rotatedBoundingBox="7121,1997 24834,2396 24761,5627 7048,5227"/>
        </emma:interpretation>
      </emma:emma>
    </inkml:annotationXML>
    <inkml:traceGroup>
      <inkml:annotationXML>
        <emma:emma xmlns:emma="http://www.w3.org/2003/04/emma" version="1.0">
          <emma:interpretation id="{1EA06C81-C82F-4D0E-8D14-633A6D3D7F01}" emma:medium="tactile" emma:mode="ink">
            <msink:context xmlns:msink="http://schemas.microsoft.com/ink/2010/main" type="paragraph" rotatedBoundingBox="7121,1997 24834,2396 24761,5627 7048,5227" alignmentLevel="1"/>
          </emma:interpretation>
        </emma:emma>
      </inkml:annotationXML>
      <inkml:traceGroup>
        <inkml:annotationXML>
          <emma:emma xmlns:emma="http://www.w3.org/2003/04/emma" version="1.0">
            <emma:interpretation id="{BC92C3D6-5D83-46D9-8741-2D3237A014C7}" emma:medium="tactile" emma:mode="ink">
              <msink:context xmlns:msink="http://schemas.microsoft.com/ink/2010/main" type="line" rotatedBoundingBox="7121,1997 24834,2396 24761,5627 7048,5227"/>
            </emma:interpretation>
          </emma:emma>
        </inkml:annotationXML>
        <inkml:traceGroup>
          <inkml:annotationXML>
            <emma:emma xmlns:emma="http://www.w3.org/2003/04/emma" version="1.0">
              <emma:interpretation id="{22BA5631-BFF4-4FAD-BBB6-B02D7022EFE9}" emma:medium="tactile" emma:mode="ink">
                <msink:context xmlns:msink="http://schemas.microsoft.com/ink/2010/main" type="inkWord" rotatedBoundingBox="7208,2121 13945,3406 13401,6259 6664,4974"/>
              </emma:interpretation>
              <emma:one-of disjunction-type="recognition" id="oneOf0">
                <emma:interpretation id="interp0" emma:lang="en-US" emma:confidence="0.5">
                  <emma:literal>Problem</emma:literal>
                </emma:interpretation>
                <emma:interpretation id="interp1" emma:lang="en-US" emma:confidence="0">
                  <emma:literal>Prober</emma:literal>
                </emma:interpretation>
                <emma:interpretation id="interp2" emma:lang="en-US" emma:confidence="0">
                  <emma:literal>Probes</emma:literal>
                </emma:interpretation>
                <emma:interpretation id="interp3" emma:lang="en-US" emma:confidence="0">
                  <emma:literal>Probe</emma:literal>
                </emma:interpretation>
                <emma:interpretation id="interp4" emma:lang="en-US" emma:confidence="0">
                  <emma:literal>Probed</emma:literal>
                </emma:interpretation>
              </emma:one-of>
            </emma:emma>
          </inkml:annotationXML>
          <inkml:trace contextRef="#ctx0" brushRef="#br0">178 349 145 0,'-54'-63'95'0,"-2"11"-5"16,19 33-2-16,5-8-27 0,32 27-26 15,17-42-7-15,32 15-8 16,25-7-4-16,26 2-5 15,27 1 0 1,22 13-4-16,25 14-3 0,16 23-2 16,3 30-3-16,-9 29 0 15,-18 27-2-15,-22 20 4 16,-36 12-2-16,-37 14 5 16,-52 1 4-16,-48-3 1 15,-45-14 0-15,-28-8 1 16,-30-17-1-16,-17-5-4 15,-17-17 2-15,-6-15-5 0,1-22-5 16,8-19-1-16,18-22-2 16,21-25-3-16,33-16 0 15,28-28-3 1,41-7-3-16,31-15-7 0,48 15-6 16,23 3-13-16,35 28-53 15,5 11-3-15,17 36-4 16,-8 10 0-16</inkml:trace>
          <inkml:trace contextRef="#ctx0" brushRef="#br0" timeOffset="-435.8979">574 381 258 0,'-27'-27'125'15,"-2"-5"-8"-15,29 32-11 16,-22 37-100-16,26 29 2 16,11 37-3-16,7 33 1 15,5 31 4-15,2 31-2 16,8 24-1-16,5 1-4 15,4-6-1-15,0-7-9 16,8-7-8-16,-12-27-28 0,12-2-66 16,-18-40-1-16,3-14-4 15,-17-42 0-15</inkml:trace>
          <inkml:trace contextRef="#ctx0" brushRef="#br0" timeOffset="687.1326">1723 1872 213 0,'19'37'104'16,"-16"-10"-5"-16,4 12-4 15,-10 2-79-15,6 8 1 16,-6-5 0-1,1 3 0-15,-8-11-4 0,0-4 1 16,10-32-1-16,-26 32 0 16,26-32-2-16,-32-3-2 15,15-19-1-15,4-12-2 16,1-20 1-16,5-17-4 16,7-17 1-16,7-9-3 15,8-8 2-15,9 4-1 16,8 8-1-16,7 13-2 15,10 16-2-15,2 23-4 0,8 21-4 16,-5 15-4-16,9 20-5 16,-6-3-5-1,9 17-4-15,-10-7 0 16,5 15 2-16,-7-12 3 0,-3 4 4 16,-9-7 6-16,-6-3 12 15,-11-1 10-15,-25-18 8 16,27 14 4-16,-27-14 4 15,0 0 2-15,0 0 1 16,-15-22-3-16,15 22-6 16,-22-5-3-16,22 5-4 15,-29 22-2-15,7 13-5 16,0 9 0-16,-5 17-4 16,0 10 1-16,2 7-3 15,8 2 1-15,12 1-3 16,8-8 0-16,16-16-2 0,11-16 3 15,14-24-1-15,7-19 2 16,8-25 1-16,-5-17 1 16,-3-20 4-16,-7-11 3 15,-12-11 2-15,-13 1-1 16,-16 4 2-16,-11 5-1 16,-14 13-1-16,-9 16-2 15,-11 20-1-15,-7 20-3 0,3 12-1 16,-1 17-1-1,8 10-4-15,2 2-6 16,15 12-10-16,3-14-19 16,21 14-69-16,1-19-3 0,21 12-7 15,1-21-5-15</inkml:trace>
          <inkml:trace contextRef="#ctx0" brushRef="#br0" timeOffset="1272.7266">3304 286 236 0,'-12'-22'105'16,"12"22"-7"-16,-20 61-8 15,18 29-79-15,12 37 1 16,-1 30 1-16,4 21-6 16,-4 23-2-16,1 11-3 15,-7-6-2-15,-3-18 4 16,-8-22 1-16,-4-27 1 15,-3-29-2-15,-2-24 4 16,3-40-1-16,14-46 2 0,-22 5 2 16,24-41-3-16,10-33 0 15,15-16-2-15,12-13-2 16,15 0-2-16,7 5 2 16,10 12-3-16,2 20 1 15,-2 27-3-15,-2 32 1 16,-8 29-1-16,-12 26 0 15,-13 16-1-15,-9 11-1 16,-14 11 2-16,-16-3-2 16,-12 0 2-16,-11-7-1 15,-11-15 1-15,-12-13 0 16,-2-14 0-16,-1-14-2 16,6-15-4-16,7-6-7 0,2-16-8 15,37 12-12-15,-39-31-17 16,39 31-32-16,17-37-20 15,10 25 2-15,-3-13 2 16</inkml:trace>
          <inkml:trace contextRef="#ctx0" brushRef="#br0" timeOffset="2291.841">4096 1879 90 0,'86'-85'74'0,"-1"-6"5"15,-9-11 7-15,0-1-28 16,-18-19-22-16,1 12 3 15,-25-15-4-15,1 22-1 0,-23 3-7 16,-2 27-3-16,-15 17-10 16,-3 34-5-16,8 22 2 15,-34 46-2-15,12 18 2 16,3 24-5-16,-1 14 0 16,5 16-3-16,1 11 0 15,-1 8-2-15,5 5-2 16,0-13-8-16,8 1-10 15,-3-18-2-15,12-6-5 16,-7-28 2-16,15-17-1 16,-8-29 2-16,-7-32 4 15,32 17 8-15,-32-17 9 16,30-32 6-16,-21 10 4 0,-9 22 2 16,17-34 1-1,-17 34 0-15,15-22 0 16,-15 22-2-16,22 0-3 15,-22 0-2-15,42 2 1 0,-15 1-2 16,4-8 0-16,3-3 0 16,3-9-1-16,2-7 1 15,-2-8 0-15,-3-9 1 16,0-8 2-16,-9-5 1 16,-11-2 1-16,-4 7 0 15,-10 2 0-15,-5 16-2 16,-9 6-1-16,14 25-1 0,-37 5-2 15,17 24-2-15,3 15-2 16,5 10 0-16,5 10-1 16,4 2 1-1,11 2-1-15,6-4 2 0,13-8-4 16,10-10 0-16,9-11-4 16,8-13 2-16,12-13-1 15,3-11 1-15,4-5-1 16,-5-8 1-16,-4-2 4 15,-10 0 3-15,-8 4 3 16,-9 4 0-16,-13 4 1 16,-24 5 1-16,0 0 0 15,0 0 1-15,8 29 0 0,-8-29 0 16,-25 29-2 0,25-29 1-16,-24 35-1 15,24-35-1-15,-10 29 0 16,10-29-2-16,0 0 0 0,39 0 0 15,-2-22 0-15,12-12 0 16,4-10 1-16,4-10 0 16,1 0 2-16,1-2-2 15,-10 7 2-15,-8 10 0 16,-9 12 1-16,-10 20 0 16,-22 7-1-16,15 24 0 15,-18-2-1-15,1 8-1 0,-3 1 0 16,0 1-1-1,5-7-1-15,0-25 1 16,15 26-2-16,-15-26 2 16,41-7 0-16,-14-5-1 0,3 0 0 15,1-1 1-15,1 6-1 16,-3 7-1-16,-4 12 1 16,-3 13-1-16,-3 7 0 15,-1 7 1-15,4 2-1 16,-3-4-3-16,8 2-9 15,0-17-15-15,19 0-60 16,-7-22-19-16,23-3-1 16,-4-16-8-16</inkml:trace>
        </inkml:traceGroup>
        <inkml:traceGroup>
          <inkml:annotationXML>
            <emma:emma xmlns:emma="http://www.w3.org/2003/04/emma" version="1.0">
              <emma:interpretation id="{DA0A08B5-F84E-4A55-BC2D-769CEE95AF13}" emma:medium="tactile" emma:mode="ink">
                <msink:context xmlns:msink="http://schemas.microsoft.com/ink/2010/main" type="inkWord" rotatedBoundingBox="15122,2177 24834,2396 24768,5338 15055,5119"/>
              </emma:interpretation>
              <emma:one-of disjunction-type="recognition" id="oneOf1">
                <emma:interpretation id="interp5" emma:lang="en-US" emma:confidence="0">
                  <emma:literal>Statement</emma:literal>
                </emma:interpretation>
                <emma:interpretation id="interp6" emma:lang="en-US" emma:confidence="0">
                  <emma:literal>statement</emma:literal>
                </emma:interpretation>
                <emma:interpretation id="interp7" emma:lang="en-US" emma:confidence="0">
                  <emma:literal>statements</emma:literal>
                </emma:interpretation>
                <emma:interpretation id="interp8" emma:lang="en-US" emma:confidence="0">
                  <emma:literal>Statements</emma:literal>
                </emma:interpretation>
                <emma:interpretation id="interp9" emma:lang="en-US" emma:confidence="0">
                  <emma:literal>Statement's</emma:literal>
                </emma:interpretation>
              </emma:one-of>
            </emma:emma>
          </inkml:annotationXML>
          <inkml:trace contextRef="#ctx0" brushRef="#br0" timeOffset="3147.9822">9249 926 211 0,'-27'5'102'16,"27"-5"4"-16,-39 10-5 15,39-10-47-15,-59 7-22 16,20-7-4-16,-22-7-5 15,-8-3-9-15,-21 0-4 16,-18 3-3-16,-11 2-3 16,-6 5-1-16,-5 2-2 15,6 3-1-15,16 5-2 16,20 7 1-16,30 8-1 16,38 11 3-16,37 8 4 0,47 12 0 15,41 23-1-15,22 14-1 16,15 19 0-16,9 13 2 15,1 9-1-15,-15-2-3 16,-18 0-3-16,-38-7 2 16,-34-8-2-16,-30-9-1 15,-32-16 5-15,-29-11-2 16,-24-12 1-16,-23-13 2 16,-14-15-1-16,-7-14 1 15,2-12 0-15,14-18 6 16,18-16-9-16,29-15 1 15,37-13 0-15,34-9-2 0,39-10 0 16,27-7-1-16,29-8 0 16,18-9-2-16,19-6 5 15,7-6-1-15,8-3 1 16,-1-3 0-16,-6 0 2 16,-6 6-1-16,-14-3-6 15,-17 9 1-15,-18 8-1 16,-24 10 3-16,-26 7-2 15,-23 17 1-15,-17 13-2 16,-10 16 1-16,-7 25 6 16,0 0 1-16,-39 64 4 15,20-5-3-15,-1 16 1 16,0 11-2-16,3 7 0 0,0 7-1 16,-2 3 1-16,-3-5-12 15,2 4-17 1,-12-11-22-16,10 6-60 15,-22-21-5-15,5 0 1 0,-19-27-1 16</inkml:trace>
          <inkml:trace contextRef="#ctx0" brushRef="#br0" timeOffset="4011.6361">9518 1882 224 0,'-32'-78'95'0,"17"14"2"15,3 5 3-15,24 25-43 16,0 0-21-16,25 27-7 0,7 2-9 15,22 12-6-15,7 0-4 16,13 3-3-16,7 7-6 16,0 8-6-1,2 9-4-15,-4 3 0 0,-6 4-1 16,-9 1 0-16,-10 2 0 16,-10-3-1-16,-7-4 4 15,-10-13 3-15,-10-9 5 16,-4-10 3-16,-25-5 4 15,24-22 3-15,-24-5 2 16,-2 3 4-16,-10-11 1 16,-1 6 0-16,-9-5 0 15,-2 9-5-15,-8 6-1 16,0 9-4-16,-7 8-3 16,-5 9-3-16,-2 12-2 15,-3 13-1-15,3 10-1 16,4 7 1-16,8 7-2 0,9-2 1 15,16 2 0-15,13-7 0 16,18-10 0-16,15-15 2 16,14-16-1-16,11-16 1 15,1-16 1-15,3-13 0 16,-2-14 2-16,-8-5-1 16,-10-3 2-16,-7 3 0 15,-14 7 1-15,-8 7-1 0,-10 15 0 16,-7 27-1-1,0 0 0-15,0 0-1 16,-31 18-2-16,18 13-1 16,1 6 0-16,5 7 0 0,4 0 0 15,8-2 0-15,12-1 0 16,8-9-1-16,11-8 0 16,8-9 2-16,8-10-2 15,9-15 3-15,5-14-2 16,0-20 1-16,5-20 2 15,0-14 0-15,-3-17 2 16,-2-18-1-16,-2-16-6 16,-6-11 0-16,-9-11 1 15,-5 2 0-15,-12 7-1 16,-8 15 1-16,-14 14-1 16,-5 20 0-16,-12 32 6 15,-6 34-2-15,13 27-1 0,-39 37 0 16,15 27-3-16,-1 24 4 15,4 19 3-15,-4 20-1 16,6 15-1-16,1 12 0 16,9 0-1-16,4-2-1 15,7-6 2-15,3-19-6 16,7-9-7-16,-2-21-3 16,5-11-6-16,-10-32-12 15,7 0-33-15,-22-32-46 16,3 2-1-16,-23-24-3 15,1 0 3-15</inkml:trace>
          <inkml:trace contextRef="#ctx0" brushRef="#br0" timeOffset="6172.1666">10762 1647 241 0,'-51'-73'106'16,"21"29"0"-16,3 12-2 15,27 32-21-15,0 0-71 16,30 0-2-16,14 2 0 15,24 1-3-15,23-1-2 16,16-2 0-16,10 3-4 16,6-3-5-16,1 10-9 15,-9-6-9-15,-5 14-7 16,-29-6 1-16,-18 7-1 16,-26-6 2-16,-15 4 2 0,-22-17 8 15,0 0 8-15,-22 22 12 16,-10-20 7-16,3 8 4 15,-8-5 2 1,10 7 0-16,0 0-1 0,27-12-1 16,-31 39-1-16,28-17-2 15,8 0-2-15,-5-22-1 16,37 30-4-16,-10-23 0 16,4-12-1-16,1-5 1 15,2-14 3-15,1-5 3 16,-6-11 3-16,-2-1 1 15,-10-3 1-15,-2 7-1 0,-8 1 1 16,0 9-3-16,-7 27-4 16,-12-22-4-1,12 22-2-15,-29 27-2 0,9 4-2 16,-2 11 0-16,3 7 0 16,2 5 0-16,4-3-1 15,8-5 1-15,10-4-3 16,10-15-2-16,12-10-2 15,10-15-2-15,11-11-1 16,6-13-2-16,7-5 2 16,-2-8 1-16,2 6 2 15,-10 5 1-15,-4 9 3 16,-15 17 3-16,-15 23 2 0,-12 19 2 16,-13 15 1-16,-9 14 2 15,-10 5 0-15,0 5 4 16,-4-7-2-1,6-8 2-15,1-16-2 0,14-16 2 16,10-36-3-16,0 0-1 16,37 0 0-16,4-34-2 15,15-15 1-15,10-14-2 16,10-8 2-16,5-5-2 16,-5 5 0-16,-5 10 0 15,-10 17-1-15,-15 22 0 16,-17 25-2-16,-16 23 1 0,-18 23-2 15,-10 17 1-15,-7 8-2 16,-5 9 1-16,0 0-1 16,5-2 1-1,10-8 4-15,10-12 0 0,16-12 2 16,11-15-2-16,14-14-3 16,12-16 1-16,8-13 0 15,2-13 1-15,0-13-5 16,-2-4 1-16,-3-5-1 15,-7 3 2-15,-10 4 3 16,-10 10 0-16,-29 27 0 16,30-27 0-16,-30 27-1 15,0 0-1-15,9 40 1 0,-6-14-1 16,7 4 0 0,2 1 0-16,10 1 0 15,7 0 0-15,5-5 6 16,1-5-1-16,6-5-4 0,-2-7 2 15,5-10-2-15,-2-10 1 16,-1-7 0-16,-1-12 1 16,-6-13-6-16,-7-2 1 15,-8-5 6-15,-7 0-4 16,-9 0 4-16,-8 8-1 16,-10 7 1-16,-2 9-2 15,-5 15-1-15,-2 10 1 16,2 15-2-16,0 10 1 15,5 11-1-15,0 11 0 16,7-1-1-16,2 3 1 16,8 2 5-16,5-4 0 0,8-11 1 15,9-6 0-15,4-13-6 16,9-10 1-16,1-7 0 16,6-10 1-16,-1-7-6 15,1-5 1-15,0-2-1 16,-3-3 0-16,-3 7 5 15,-4 3 0-15,-5 7 0 16,-5 8 1-16,-22 2-2 16,29 20 1-16,-19 9 4 15,-7 5 1-15,-1 8 0 16,-2 4 0-16,5 1-1 16,0-3 0-16,5-5 0 15,4-5 1-15,8-15-5 0,8-9 1 16,9-12 0-16,7-15 1 15,10-18-5-15,5-13 1 16,10-16 0-16,8-17 0 16,1-19 2-16,8-17-3 15,0-18 4-15,5-9-3 16,-3-2 8-16,-2 1-4 16,-12 6-6-16,-10 12 1 15,-17 22-4-15,-17 27 2 16,-25 34 4-16,-7 44 0 15,-44-10 0-15,-5 44-1 16,-14 30 10-16,-8 26-5 0,0 20 4 16,3 12-3-16,14 5-7 15,12 0 2-15,18-2-2 16,17-8 1-16,16-14-1 16,21-20 1-16,16-22 0 15,8-14 2-15,0-20 0 16,7-13 1-16,5-16 0 15,0-13 0-15,5-14 1 16,-3-15 1-16,-4-10 1 16,-1-14-1-16,1-25 4 15,-6-17-2-15,-1-20 4 16,-4-21-3-16,-4-20-4 16,3-25 1-16,-1-31-2 0,8-10 1 15,-1 14-3-15,-2 20 1 16,-7 27-4-16,-12 25 3 15,-10 31 4-15,-20 34-2 16,-14 45 1-16,-15 31 0 16,-12 17-2-16,-8 13 0 15,-2 14-1-15,3 22-1 16,-1 27 0-16,8 27-2 16,4 27-1-16,1 34 3 15,0 30 2-15,2 36-2 16,-2 25 0-16,-1 6 0 15,6 4 3-15,2-18 0 0,2-19 2 16,3-37-4-16,7-35-1 16,1-48 3-16,4-41 0 15,-3-40 2-15,8-34-4 16,-53-42-2-16,4-16-5 16,-17-26-1-16,-15-13-1 15,-19-26 0-15,-18-8 3 16,-9-16 2-16,-5-2 4 15,10 5 3-15,5 12 10 16,14 17-2-16,18 22 3 16,21 27-2-16,27 27-2 15,37 39-4-15,0 0-2 16,76 44-2-16,20 5-2 0,43 7 0 16,49 0-1-16,39-7 0 15,40-12 0-15,38-15-4 16,30-13-7-1,7-18-12-15,13 4-27 0,-30-25-60 16,-15 8-6-16,-46-14-5 16,-34 4-5-16</inkml:trace>
        </inkml:traceGroup>
      </inkml:traceGroup>
    </inkml:traceGroup>
  </inkml:traceGroup>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2:39.254"/>
    </inkml:context>
    <inkml:brush xml:id="br0">
      <inkml:brushProperty name="width" value="0.08333" units="cm"/>
      <inkml:brushProperty name="height" value="0.08333" units="cm"/>
      <inkml:brushProperty name="fitToCurve" value="1"/>
    </inkml:brush>
    <inkml:brush xml:id="br1">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838407E8-E212-4D66-96EB-D3ED094E0AEC}" emma:medium="tactile" emma:mode="ink">
          <msink:context xmlns:msink="http://schemas.microsoft.com/ink/2010/main" type="writingRegion" rotatedBoundingBox="1943,1753 27762,1621 27834,15648 2014,15780"/>
        </emma:interpretation>
      </emma:emma>
    </inkml:annotationXML>
    <inkml:traceGroup>
      <inkml:annotationXML>
        <emma:emma xmlns:emma="http://www.w3.org/2003/04/emma" version="1.0">
          <emma:interpretation id="{C24A2E1B-EA59-48E5-B750-7CD1E0D2FC56}" emma:medium="tactile" emma:mode="ink">
            <msink:context xmlns:msink="http://schemas.microsoft.com/ink/2010/main" type="paragraph" rotatedBoundingBox="5617,1728 17272,1678 17285,4788 5630,4838" alignmentLevel="2"/>
          </emma:interpretation>
        </emma:emma>
      </inkml:annotationXML>
      <inkml:traceGroup>
        <inkml:annotationXML>
          <emma:emma xmlns:emma="http://www.w3.org/2003/04/emma" version="1.0">
            <emma:interpretation id="{14B0805C-B3F6-48DF-84D4-8000E2B8563B}" emma:medium="tactile" emma:mode="ink">
              <msink:context xmlns:msink="http://schemas.microsoft.com/ink/2010/main" type="line" rotatedBoundingBox="5617,1728 17272,1678 17285,4788 5630,4838"/>
            </emma:interpretation>
          </emma:emma>
        </inkml:annotationXML>
        <inkml:traceGroup>
          <inkml:annotationXML>
            <emma:emma xmlns:emma="http://www.w3.org/2003/04/emma" version="1.0">
              <emma:interpretation id="{84C50FC0-3ACF-43D3-B88E-4CDC0E1D4650}" emma:medium="tactile" emma:mode="ink">
                <msink:context xmlns:msink="http://schemas.microsoft.com/ink/2010/main" type="inkWord" rotatedBoundingBox="5619,2306 8876,2292 8887,4824 5630,4838"/>
              </emma:interpretation>
              <emma:one-of disjunction-type="recognition" id="oneOf0">
                <emma:interpretation id="interp0" emma:lang="en-US" emma:confidence="0">
                  <emma:literal>Two</emma:literal>
                </emma:interpretation>
                <emma:interpretation id="interp1" emma:lang="en-US" emma:confidence="0">
                  <emma:literal>Two.</emma:literal>
                </emma:interpretation>
                <emma:interpretation id="interp2" emma:lang="en-US" emma:confidence="0">
                  <emma:literal>Tw.</emma:literal>
                </emma:interpretation>
                <emma:interpretation id="interp3" emma:lang="en-US" emma:confidence="0">
                  <emma:literal>Twos</emma:literal>
                </emma:interpretation>
                <emma:interpretation id="interp4" emma:lang="en-US" emma:confidence="0">
                  <emma:literal>Twoc</emma:literal>
                </emma:interpretation>
              </emma:one-of>
            </emma:emma>
          </inkml:annotationXML>
          <inkml:trace contextRef="#ctx0" brushRef="#br0">163 468 147 0,'7'-25'95'15,"-7"25"0"-15,0 0 0 16,0 0-52-16,-12-29-1 16,12 29-2-16,-27-5-9 15,27 5-7-15,-34 12-5 16,17 13-5-16,-3 4-4 0,3 18-2 15,0 6-5-15,5 4-1 16,2 6-1-16,8-7-1 16,4-7-1-16,13-15 1 15,9-14 0-15,8-20 0 16,12-15 1-16,3-9 0 16,4-13 1-16,3 3-1 15,-5-3 0-15,-3 8-1 16,-4 9 1-16,-6 11-1 15,-4 16-1-15,0 8 1 16,0 12-1-16,-3 2 0 16,5 0 1-16,0 1 0 0,1-8 0 15,1-10 0-15,-4-15 1 16,-5-9 3-16,-3-22 0 16,-2-10 2-16,-7-15 0 15,-3-9 1-15,-2-13-6 16,0 0 1-16,-5-4-3 15,0 4 2-15,-8 8-4 16,1 9 1-16,-3 13-4 16,-5 12 1-16,0 14 1 15,10 25-4-15,-24-22-7 16,24 22-10-16,0 0-19 16,-17 32-43-16,34 10-22 15,-7-8-2-15,19 20 2 0</inkml:trace>
          <inkml:trace contextRef="#ctx0" brushRef="#br0" timeOffset="375.9526">1351 416 244 0,'49'-12'104'16,"-20"-12"4"-16,5 9-5 16,-21-12-83-16,-13 27 0 15,12-36-2-15,-12 36-2 16,0 0-1-16,-42-22-3 15,8 29-5-15,0 8 0 16,-8 11 3-16,1 9-4 0,2 6 0 16,2 3-3-16,13 0-4 15,9-2 0-15,12-10 0 16,11-10 0-16,16-13 1 16,6-16 1-16,6-17 2 15,6-13 1-15,-1-14-5 16,-2-8 4-16,-7-2-1 15,-2 0 3-15,-13 0-3 16,-8 14 2-16,-9 10-3 16,-7 11-1-16,7 26 3 15,-39-15-5-15,12 20-7 16,-5 2-12-16,10 10-22 16,-14-12-71-16,23 20-2 0,-9-23-4 15,22-2-7-15</inkml:trace>
          <inkml:trace contextRef="#ctx0" brushRef="#br0" timeOffset="-642.9246">-1592-576 145 0,'-54'-24'89'16,"15"9"1"-16,0-12 1 15,39 27-42-15,-39-39-13 16,39 39-2-16,-10-37-7 0,10 37-3 16,47-36-5-16,9 16-4 15,27-7-2-15,24-2-5 16,28-8-4-1,24 3 4-15,19-5-9 0,15 5 2 16,3 9-8-16,-13 6 4 16,-17 9-9-16,-24 7-8 15,-20 16-14-15,-36-4-65 16,-13 18-2-16,-38-10-5 16,-9 10 0-16</inkml:trace>
          <inkml:trace contextRef="#ctx0" brushRef="#br0" timeOffset="-980.1943">-888-840 100 0,'0'0'83'0,"-5"-34"7"16,5 34 1-16,0 0-22 0,5 39-17 15,-12 22-15-15,12 49-6 16,-10 24-10-1,10 40-2-15,-5 22-4 16,7 24-5-16,5 14-4 0,8-2-1 16,-1-14-3-16,6-25 0 15,-3-24 0-15,0-25-3 16,0-27-8-16,-8-34 0 16,1-29-21-16,-15-54-24 15,0 0-49-15,2-37-4 16,1-21-1-16,-15-42-1 15</inkml:trace>
        </inkml:traceGroup>
        <inkml:traceGroup>
          <inkml:annotationXML>
            <emma:emma xmlns:emma="http://www.w3.org/2003/04/emma" version="1.0">
              <emma:interpretation id="{26DE6F39-3AE9-4D0C-B921-B47CA282C08D}" emma:medium="tactile" emma:mode="ink">
                <msink:context xmlns:msink="http://schemas.microsoft.com/ink/2010/main" type="inkWord" rotatedBoundingBox="10330,1708 17272,1678 17283,4334 10342,4364"/>
              </emma:interpretation>
              <emma:one-of disjunction-type="recognition" id="oneOf1">
                <emma:interpretation id="interp5" emma:lang="en-US" emma:confidence="0.5">
                  <emma:literal>Contexts</emma:literal>
                </emma:interpretation>
                <emma:interpretation id="interp6" emma:lang="en-US" emma:confidence="0">
                  <emma:literal>contexts</emma:literal>
                </emma:interpretation>
                <emma:interpretation id="interp7" emma:lang="en-US" emma:confidence="0">
                  <emma:literal>Context</emma:literal>
                </emma:interpretation>
                <emma:interpretation id="interp8" emma:lang="en-US" emma:confidence="0">
                  <emma:literal>context</emma:literal>
                </emma:interpretation>
                <emma:interpretation id="interp9" emma:lang="en-US" emma:confidence="0">
                  <emma:literal>Contents</emma:literal>
                </emma:interpretation>
              </emma:one-of>
            </emma:emma>
          </inkml:annotationXML>
          <inkml:trace contextRef="#ctx0" brushRef="#br0" timeOffset="1012.4306">3573-684 186 0,'0'-48'105'0,"7"8"0"16,-21-1 1-16,14 14-65 16,-25-7-7-16,25 34 1 15,-56-25-2-15,17 45-9 16,-20 21-7-16,-2 43-6 15,-10 30-6-15,0 23-3 16,0 20 2-16,5 9-3 16,15 3 0-16,14-10 0 15,23-18-1-15,16-33-4 0,28-23-5 16,11-26-10-16,30-12-25 16,0-30-36-16,24 2-35 15,-9-21-2-15,16-1-1 16,-9-16 2-16</inkml:trace>
          <inkml:trace contextRef="#ctx0" brushRef="#br0" timeOffset="3023.594">4199 258 178 0,'10'-27'109'0,"-10"27"3"15,-22 0-5-15,-5-5-40 16,27 5-41-16,-47 5-8 0,47-5 2 15,-44 0-10-15,44 0-4 16,-41-8-4-16,41 8 2 16,-30-14 0-16,30 14-7 15,0 0 5-15,0 0-2 16,0 0 0-16,0 0 0 16,0 0 1-16,8-22-2 15,-8 22 2-15,29-15-1 16,-29 15 0-16,37-20 0 15,-37 20 2-15,34-26-1 16,-34 26-1-16,24-30 2 16,-24 30 1-16,5-32-1 0,-5 32 2 15,-12-26 0-15,12 26 0 16,-39-18-1-16,10 16 2 16,-3 9-2-16,-5 8-1 15,0 7 1-15,-2 17 6 16,0 10-4-16,3 7 3 15,6 8-5-15,11 7 4 16,9-3-4-16,12 1 2 16,18-8-2-16,12-17-5 15,14-13 2-15,10-13 0 16,3-18 1-16,2-15 0 16,-5-14 2-16,-2-13-1 15,-15-12 1-15,-14-4-7 0,-8-6 2 16,-12 0-2-16,-10 1 1 15,-7 9-1-15,-3 5 1 16,-7 10-2-16,0 10 2 16,2 7 4-16,20 22-1 15,-31-17 0-15,31 17 0 16,0 0-1-16,0 0 1 16,34 24-2-16,0-17-1 15,12 3 0-15,3 0 0 16,8 0 0-16,-4 2-1 15,1 3 1-15,-8 4 0 16,-6 3 7-16,-9 5-1 0,-9 2 2 16,-7 6-2-16,-5 1 3 15,-8 1-3-15,-4 0 3 16,-6-3-2-16,1 3-6 16,-3-6 2-16,1-1 1 15,-1-3-1-15,10-27 0 16,-5 24 1-16,5-24 0 15,19-22-1-15,6-7 2 16,4-13 0-16,5-9-7 16,3-5 3-16,0-1-2 15,-3 6 1-15,-2 9-1 16,-8 13 1-16,-24 29-3 16,30-12 2-16,-21 34 10 0,-1 12-3 15,-1 8 1-15,3 11-1 16,2 4 2-16,8 4-4 15,4-3 4-15,5-6-3 16,8-11-3-16,5-6 1 16,6-16 0-16,9-19 0 15,6-22 1-15,6-24 3 16,4-30-7-16,3-24 1 16,2-37 0-16,-2-22 2 15,-5-27 0-15,-10-14 5 16,-12-13-8-16,-10-7 3 15,-17-2 5-15,-10 11 2 0,-14 28-3 16,-3 41 1 0,-10 42-4-16,-2 54-2 0,-5 48 3 15,-3 54 0 1,-1 62 0-16,4 38-5 0,0 42 1 16,2 20-2-16,3 6 2 15,5 4-1-15,4-16 8 16,6-14-5-16,7-29 1 15,-3-22 1-15,1-42 0 16,-8-32-1-16,-3-31 1 16,8-42-3-16,-48-3-4 15,4-41 1-15,-13-24-7 16,-9-25 3-16,-7-19 1 16,-3-11 2-16,3-1-1 0,9 9 2 15,11 12-1 1,11 22 2-16,15 28 4 15,15 26 0-15,12 27-2 0,15 32 1 16,11 9-1-16,14 8 0 16,8 2-1-16,16-2 1 15,9-5 0-15,8-10 1 16,5-9-1-16,4-10 0 16,-2-13 0-16,0-12 0 15,-10-9 1-15,-2-11 0 16,-12-6 1-16,-8-6-1 0,-10-2 1 15,-7 0 1-15,-12 3 2 16,-5 6 0 0,-10 8 1-16,-12 27 0 15,10-34 1-15,-10 34-2 0,0 0 1 16,0 0-2-16,0 0 0 16,0 0-2-16,0 0 0 15,0 0-1-15,0 0-1 16,0 0 2-16,22 10 0 15,-22-10-1-15,0 0 0 16,15-29 1-16,-15 29 1 16,2-35-1-16,-2 35 0 15,-19-44 0-15,-1 20 0 16,-4 0 0-16,-8-1 1 16,0 8-2-16,-4 2 0 15,4 13-1-15,0 7 1 16,5 19-1-16,8 18 0 0,4 19 0 15,12 15-1-15,6 9 0 16,12 11-1-16,11 4 2 16,9 0 0-16,9-7 1 15,9-12-2-15,9-15 5 16,1-20 4-16,3-12-3 16,-2-22-3-16,-3-12 0 15,-5-12 0-15,-7-12-1 16,-10-8 3-16,-5-7-7 15,-7 2-1-15,-2 1 1 16,-6 6 6-16,1 3-2 16,-20 27 1-16,36-31-1 0,-11 21 0 15,-1 7 0-15,6 3-1 16,-1 3 1-16,0 4 0 16,3 3-1-16,0 5 1 15,0 4-1-15,-3 8 0 16,0 10 1-16,1 2 6 15,-1 5-3-15,3 2 1 16,-3-2-3-16,3 3 2 16,0-11-2-16,-1-6 2 15,-1-11-2-15,1-7-7 16,-4-9-3-16,-2-3-4 16,-25 0-6-16,49-22-18 15,-35-5-34-15,13 15-43 0,-10-13-2 16,8 13-2-16,-25 12 2 15</inkml:trace>
          <inkml:trace contextRef="#ctx0" brushRef="#br0" timeOffset="3299.7697">6682 793 278 0,'-51'-3'117'0,"22"-1"-4"16,2-28 0-16,36-2-80 0,9-15-18 16,21-5-1-16,14-17-5 15,16-7 4-15,7-10-8 16,12-3-2 0,2-4-3-16,3 2-1 0,0 0-3 15,-8 0-4-15,-6 8-2 16,-13 2-19-16,-5 24-22 15,-25-7-56-15,6 20-4 16,-20-6-4-16,2 20-5 16</inkml:trace>
          <inkml:trace contextRef="#ctx0" brushRef="#br0" timeOffset="3803.2993">8682-1104 295 0,'29'-59'114'0,"-24"3"-8"15,0 27-8-15,-5 29-83 16,-39-10-2-16,0 42 2 16,-5 24-8-16,-10 27-1 15,-5 30-5-15,-4 23 2 16,-6 21-5-16,3 9 3 0,5 5-5 16,7-2 3-16,8-15-5 15,16-12-10 1,4-30-13-16,26-12-14 15,-10-39-17-15,29-9-29 0,-19-52-9 16,42 14-4-16,-18-43 7 16</inkml:trace>
          <inkml:trace contextRef="#ctx0" brushRef="#br0" timeOffset="4507.2884">8342-26 131 0,'12'-95'75'0,"-2"16"5"15,-20 4-3-15,3 31-20 16,-23 9-11-16,4 28-11 0,-18 10-7 15,-3 21-5 1,-7 0-7-16,-2 11-4 16,-3-8-4-16,1-3 1 15,2-7-2-15,7-2-1 0,2-10 0 16,15 0-2-16,3-5 0 16,29 0-1-16,-32-3-1 15,32 3-1-15,0 0-2 16,42 12-3-16,4 3-2 15,20 0-4-15,25 7-8 16,11-8-8-16,30 18-10 16,3-12-21-16,21 14-40 15,-7-10-1-15,10 18 4 0,-14-13 8 16,6 13 58 0,-19-13 21-16,-7 0 18 15,-15 3 25-15,-15-10 46 16,-7 5 8-16,-19-15 4 0,-6 13-4 15,-26-18-44-15,-1 18-14 16,-36-25-3-16,30 34-4 16,-30-34-5-16,-15 34-5 15,-12-17-3-15,-7 3-1 16,-15-1-3-16,-10 3 0 16,-11-2-2-16,-9 4 2 15,-6-4-2-15,-6 2 0 16,-2-3-1-16,5 3 0 15,3-5-3-15,12-2 0 16,9-3-1-16,13-2-2 16,16 0 0-16,35-10-1 0,-12 22 1 15,39-12 0-15,24 7 0 16,20-3 1-16,15 6-1 16,12 2 1-16,2 2 0 15,-2 3 3-15,-10-5 2 16,-15 0 3-16,-22-5 2 15,-19-2 1-15,-32-15 2 16,-19 27-1-16,-33-20 0 16,-19 3-2-16,-22-3-3 15,-17 6-3-15,-17-1-5 16,-10 0-6-16,-2 3-13 16,-8-13-33-16,15 10-69 15,-12-14-5-15,17-3-9 0,0-22-9 16</inkml:trace>
        </inkml:traceGroup>
      </inkml:traceGroup>
    </inkml:traceGroup>
    <inkml:traceGroup>
      <inkml:annotationXML>
        <emma:emma xmlns:emma="http://www.w3.org/2003/04/emma" version="1.0">
          <emma:interpretation id="{44A91F23-B53F-4F19-AA14-516E867BB937}" emma:medium="tactile" emma:mode="ink">
            <msink:context xmlns:msink="http://schemas.microsoft.com/ink/2010/main" type="paragraph" rotatedBoundingBox="5704,6076 27784,5963 27799,8721 5718,8834" alignmentLevel="2"/>
          </emma:interpretation>
        </emma:emma>
      </inkml:annotationXML>
      <inkml:traceGroup>
        <inkml:annotationXML>
          <emma:emma xmlns:emma="http://www.w3.org/2003/04/emma" version="1.0">
            <emma:interpretation id="{778CE7F4-F95E-4014-9924-DF4D65311B63}" emma:medium="tactile" emma:mode="ink">
              <msink:context xmlns:msink="http://schemas.microsoft.com/ink/2010/main" type="line" rotatedBoundingBox="5704,6076 27784,5963 27799,8721 5718,8834"/>
            </emma:interpretation>
          </emma:emma>
        </inkml:annotationXML>
        <inkml:traceGroup>
          <inkml:annotationXML>
            <emma:emma xmlns:emma="http://www.w3.org/2003/04/emma" version="1.0">
              <emma:interpretation id="{BD5E2965-AB5A-4C75-9BFC-E90596693CF8}" emma:medium="tactile" emma:mode="ink">
                <msink:context xmlns:msink="http://schemas.microsoft.com/ink/2010/main" type="inkWord" rotatedBoundingBox="5706,6407 10486,6382 10495,8124 5715,8148"/>
              </emma:interpretation>
              <emma:one-of disjunction-type="recognition" id="oneOf2">
                <emma:interpretation id="interp10" emma:lang="en-US" emma:confidence="0">
                  <emma:literal>Three</emma:literal>
                </emma:interpretation>
                <emma:interpretation id="interp11" emma:lang="en-US" emma:confidence="0">
                  <emma:literal>three</emma:literal>
                </emma:interpretation>
                <emma:interpretation id="interp12" emma:lang="en-US" emma:confidence="0">
                  <emma:literal>There</emma:literal>
                </emma:interpretation>
                <emma:interpretation id="interp13" emma:lang="en-US" emma:confidence="0">
                  <emma:literal>there</emma:literal>
                </emma:interpretation>
                <emma:interpretation id="interp14" emma:lang="en-US" emma:confidence="0">
                  <emma:literal>Thwee</emma:literal>
                </emma:interpretation>
              </emma:one-of>
            </emma:emma>
          </inkml:annotationXML>
          <inkml:trace contextRef="#ctx0" brushRef="#br1" timeOffset="15063.0846">-942 3171 148 0,'8'88'91'15,"9"32"0"-15,0 17-7 0,12 29-42 16,-9 3-13-16,7 17-11 16,-3-8-4-16,0-7-7 15,-6-29 0-15,1-25-3 16,-9-29 0-16,-5-34-3 15,-3-27-14-15,-2-27-16 16,-7-32-58-16,-13-14-11 16,1-15-3-16,-11-18 0 15</inkml:trace>
          <inkml:trace contextRef="#ctx0" brushRef="#br1" timeOffset="15397.8393">-1563 3301 213 0,'-44'-17'106'0,"3"-10"0"16,41 27-5-16,-39-39-68 15,39 39-8-15,17-27-5 16,17 17-7-16,20 3-6 15,14 2-2-15,15-3-1 16,13 1-1-16,4-3-2 16,15 1-1-16,0-4-2 0,-5-1-4 15,0 4-4 1,-13-5-4-16,1 10-10 0,-15-2-10 16,5 14-13-16,-31-9-26 15,4 17-30-15,-22-8 3 16,0 10 0-16,-10-5 6 15</inkml:trace>
          <inkml:trace contextRef="#ctx0" brushRef="#br1" timeOffset="15831.129">-79 3249 108 0,'0'0'88'16,"0"0"-3"-16,0 0 1 15,0 0-57-15,0 0-2 16,0 0 1-16,0 0-5 16,5 54-3-16,-5-2-5 15,7 26 0-15,-4 15-4 16,4 22 0-16,-2 7-7 16,2 15-3-16,1-5 1 15,-3-8-3-15,-1-14 3 16,-1-22-3-16,-1-24 4 15,3-20-3-15,-2-22 5 16,-3-22 2-16,5-39-7 0,4-5 5 16,4-17-5-16,4-8 3 15,2 1-3-15,3 2 2 16,0 10-4-16,5 16 0 16,-2 18 3-16,-1 22 0 15,-2 18-2-15,-2 16 2 16,-1 15 2-16,1 4-6 15,-1 6-1-15,-2-5-14 16,8 0-11-16,-13-18-28 16,10 1-42-16,-5-15-6 15,-17-22-1-15,34 7 2 16</inkml:trace>
          <inkml:trace contextRef="#ctx0" brushRef="#br1" timeOffset="16330.8975">464 4081 74 0,'0'26'81'15,"2"-4"5"-15,-2 0 1 16,5 8-39-16,-5-1-18 16,7-2-6-16,3-5-4 15,-10-22-11-15,32 27 0 16,-8-25-5-16,3-4-7 15,5-8 2-15,0-14-3 0,5 2 2 16,-11-13 4-16,4 4 10 16,-11-4 0-16,-2 6 3 15,-9 0 1 1,-8 29-1-16,7-27 1 0,-7 27-2 16,0 22-4-16,0 5-7 15,-2 17 0-15,4 7-7 16,1 5 5-16,1 3-4 15,4-3 5-15,-3-4-5 16,2-8 4-16,-2-8-3 16,0-9 2-16,-5-27 1 15,10 22-1-15,-10-22 1 0,0 0 0 16,9-34 0-16,-4-3-2 16,3-7 4-1,4-7-4-15,5-5 3 0,5-5-4 16,5 4 4-16,7 1-7 15,0 2-1-15,10 18-10 16,0-1-14-16,12 20-24 16,-7-3-47-16,10 11-1 15,0 1-4-15,2 11 1 16</inkml:trace>
          <inkml:trace contextRef="#ctx0" brushRef="#br1" timeOffset="16870.7555">1828 4594 143 0,'2'-22'98'16,"-2"-3"-1"-16,3-1-3 15,-6-6-58-15,3 7-26 16,-5-2-2-16,5 1-2 16,0 26-5-16,-5-40 4 0,5 40-4 15,-2-24-1 1,2 24 2-16,0 0 5 16,5-24-2-16,-5 24 6 15,0 0-4-15,22-22 4 0,-22 22 3 16,12-30 4-16,-7 8-3 15,-5 22 1-15,2-44-4 16,-4 22 0-16,-8-5-1 16,-2 0-3-16,-5 3-3 15,-5 4-1-15,-5 3-2 16,-2 8-1-16,-3 6-1 16,0 8 0-16,0 7-1 15,3 10 1-15,2 5-2 16,7 7-3-16,6 13 7 15,6 2-6-15,13 4 6 16,10 1-6-16,9 2 4 16,11-4-7-16,9-1 0 0,5-9-7 15,12-3-13-15,-10-17-11 16,10 7-21-16,-17-22-52 16,5 1-1-16,-12-16 2 15,-3-6 2-15</inkml:trace>
          <inkml:trace contextRef="#ctx0" brushRef="#br1" timeOffset="17271.0223">2084 4442 105 0,'10'25'89'0,"-10"-25"5"16,39 27-2-16,-17-32-49 15,10 2-12-15,0-16-4 16,7-8-3-16,0-12-12 16,3-5 3-16,-1-12-8 15,-4-3 2-15,-3-5-8 16,-10 1 5-16,-11 2-2 16,-8 4 1-16,-18 9 6 15,-6 13-1-15,-13 13 3 16,-2 22-1-16,-10 17 2 15,7 25-1-15,-2 22-3 16,12 19-5-16,8 7 2 0,11 8-6 16,13-8 3-16,20-7-6 15,16-14 4-15,20-20-6 16,20-25 2-16,12-19-8 16,9-12-15-16,-4-23-35 15,12 4-57-15,-17-23-2 16,5 5-7-16,-27-10-2 15</inkml:trace>
        </inkml:traceGroup>
        <inkml:traceGroup>
          <inkml:annotationXML>
            <emma:emma xmlns:emma="http://www.w3.org/2003/04/emma" version="1.0">
              <emma:interpretation id="{1D0B9B4F-5F46-4BDB-A988-EC2898B2B03C}" emma:medium="tactile" emma:mode="ink">
                <msink:context xmlns:msink="http://schemas.microsoft.com/ink/2010/main" type="inkWord" rotatedBoundingBox="11907,6277 18298,6245 18311,8770 11920,8803"/>
              </emma:interpretation>
              <emma:one-of disjunction-type="recognition" id="oneOf3">
                <emma:interpretation id="interp15" emma:lang="en-US" emma:confidence="1">
                  <emma:literal>Design</emma:literal>
                </emma:interpretation>
                <emma:interpretation id="interp16" emma:lang="en-US" emma:confidence="0">
                  <emma:literal>Desyn</emma:literal>
                </emma:interpretation>
                <emma:interpretation id="interp17" emma:lang="en-US" emma:confidence="0">
                  <emma:literal>Deign</emma:literal>
                </emma:interpretation>
                <emma:interpretation id="interp18" emma:lang="en-US" emma:confidence="0">
                  <emma:literal>Jlesgn</emma:literal>
                </emma:interpretation>
                <emma:interpretation id="interp19" emma:lang="en-US" emma:confidence="0">
                  <emma:literal>Desg</emma:literal>
                </emma:interpretation>
              </emma:one-of>
            </emma:emma>
          </inkml:annotationXML>
          <inkml:trace contextRef="#ctx0" brushRef="#br1" timeOffset="18234.8135">4614 3105 148 0,'-41'-34'114'0,"9"14"-2"15,5 1-4-15,27 19-37 16,0-25-49-16,34 11-4 15,15-3-4-15,24 2-7 16,18 3-1-16,34 9-3 16,16 11 0-16,13 16-3 0,3 23 0 15,-8 21-1-15,-10 22-1 16,-21 28 1 0,-28 19-2-16,-41 9 3 15,-37 11-1-15,-41 4-1 0,-35-7 4 16,-26-15-2-16,-23-19 3 15,-16-20-2-15,-6-29 2 16,3-22-5-16,10-29 1 16,10-30-5-16,31-24-10 15,17-27-10-15,40 0-31 16,12-23-51-16,34 9-3 16,12-11 1-16,32 13-3 15</inkml:trace>
          <inkml:trace contextRef="#ctx0" brushRef="#br1" timeOffset="17855.5616">4890 3213 163 0,'-14'-37'114'15,"-8"3"1"-15,22 34-3 16,-30-7-39-16,23 43-48 0,-3 28-9 15,8 29-3-15,2 19-8 16,5 20 0-16,2 12-5 16,3 5-7-16,7 5-10 15,-5-22-30-15,13-4-66 16,-11-33-3-16,8-17-2 16,-12-31-6-16</inkml:trace>
          <inkml:trace contextRef="#ctx0" brushRef="#br1" timeOffset="18595.0537">6122 4176 167 0,'3'51'117'0,"-3"-2"-5"15,0-15-5-15,10-4-56 16,-10-30-54-16,51 0 1 15,-9-27 3-15,2-12 3 16,7-22-3-16,3-13 7 16,-5-9-2-16,-10-2 5 15,-15 4-1-15,-14 8-1 16,-20 7 2-16,-19 24-2 16,-18 20 1-16,-16 24-4 0,-8 20-1 15,0 22-2-15,0 20-2 16,8 14 0-16,14 15 0 15,12 0-3-15,22 0 2 16,23-12-3-16,21-8-2 16,15-22-17-16,27-4-39 15,5-28-52-15,24-16-3 16,3-25-3-16,9-15-3 16</inkml:trace>
          <inkml:trace contextRef="#ctx0" brushRef="#br1" timeOffset="19039.6174">7670 3443 241 0,'0'0'120'0,"0"29"-3"16,-30-12-8-16,-4 12-94 15,-20 3 1-15,-4 12 2 16,-25 3-4-16,-13 6-2 15,-11-1-4-15,-3 1 0 16,0-6-4-16,12-6 1 16,12-14-3-16,23-10 1 15,26-17-1-15,37 0-2 16,37-36-1-16,26 9-2 0,28 2 0 16,16 6 0-16,16 9 0 15,-1 13 0-15,0 16-1 16,-14 15 1-16,-15 15 1 15,-23 10 3-15,-16 4-2 16,-24 11-2-16,-21-3 3 16,-16 0-1-16,-20-5 1 15,-10-5-2-15,-14-8 3 16,-8-6-3-16,1-13 3 16,-3-14-1-16,4-15-3 15,6-15-5-15,7-7-9 16,5-25-17-16,27 13-74 15,-8-18-6-15,23 11-3 0,2-6-4 16</inkml:trace>
          <inkml:trace contextRef="#ctx0" brushRef="#br1" timeOffset="20358.9554">8691 3330 187 0,'20'34'97'0,"9"8"-7"0,3-8-12 16,0 3-73-1,7-10-20-15,7 4-1 0,3-4 3 16,-2-2 3-16,-3-3 9 16,-10-3 11-16,-2 1 10 15,-32-20 8-15,34 29 5 16,-34-29 4-16,0 0 2 15,0 0-3-15,-37 27-4 16,8-24-8-16,0 11-5 16,-13 1-7-16,3 7-4 0,-5 7-4 15,2 10-2-15,1 8-2 16,4 4-1 0,8 3-1-16,7 5 1 15,15-3-1-15,9-7 0 0,18-10-1 16,9-12 0-16,12-13-2 15,8-14 2-15,3-12 0 16,-1-15 0-16,0-12 1 16,-7-7 1-16,-12-8 2 15,-7-2 0-15,-13-1 2 16,-5 4-2-16,-7 9 1 16,0 12-1-16,0 32 0 15,0 0-2-15,-2 22 0 0,7 32 0 16,-1 29 1-1,1 19-2-15,-2 23 2 16,-3 22-1-16,-10 14 2 16,-7 8-2-16,-8-5 3 0,-11-8-2 15,-11-22 1-15,-9-14 3 16,-12-25-1-16,-11-26 2 16,-11-32-1-16,-5-25 0 15,-10-27 1-15,-3-19-1 16,3-27-2-16,5-20-2 15,17-9 1-15,19-11-2 16,32-1 2-16,30-1-3 16,36 3 1-16,34 12-5 15,28 17 0-15,21 12-5 16,22 15-6-16,6 3-6 16,11 14-2-16,-7-7 4 0,3 9-2 15,-18-11 7-15,-4 4-2 16,-18-7 9-16,-12-3 6 15,-19-4 11-15,-17-3 1 16,-15 7 0-16,-23-2 2 16,-4 5 0-16,-12 0 1 15,-2 7-1-15,-8-2 2 16,4 12-3-16,-6-2-1 16,2 24-2-16,2-32 0 15,-2 32-1-15,0 0-2 16,0 0 1-16,5 44-4 15,-5-10 0-15,-2 10-1 16,-3 5 1-16,0-3-2 0,0-2 2 16,0-7-1-16,5-12 1 15,0-25 0-15,0 0 1 16,44-15 0-16,-9-24 2 16,9-13 2-16,7-9 1 15,5-2 1-15,-2 4 0 16,-3 5 0-16,-4 23 0 15,-11 16 0-15,-4 22-1 16,-5 20-2-16,-5 12-2 16,2 8-5-16,8-6-5 15,17 1-13-15,5-25-23 16,36-7-72-16,6-32-6 0,26-15-2 16,3-27-5-16</inkml:trace>
          <inkml:trace contextRef="#ctx0" brushRef="#br1" timeOffset="19281.6894">8579 4012 214 0,'39'-10'123'16,"-39"10"-6"-16,29-7-5 15,-29 7-73-15,-17 29-38 0,5 1-2 16,0 9 3-16,-5 0-1 16,-5 0-4-1,5 10-13-15,-10-20-23 16,12 5-66-16,-12-26-5 0,27-8 2 15,-36-25-8-15</inkml:trace>
        </inkml:traceGroup>
        <inkml:traceGroup>
          <inkml:annotationXML>
            <emma:emma xmlns:emma="http://www.w3.org/2003/04/emma" version="1.0">
              <emma:interpretation id="{8D65BF77-7C1B-4FBA-A290-1177DD6700EC}" emma:medium="tactile" emma:mode="ink">
                <msink:context xmlns:msink="http://schemas.microsoft.com/ink/2010/main" type="inkWord" rotatedBoundingBox="20069,6003 27784,5963 27795,7950 20079,7989"/>
              </emma:interpretation>
              <emma:one-of disjunction-type="recognition" id="oneOf4">
                <emma:interpretation id="interp20" emma:lang="en-US" emma:confidence="0">
                  <emma:literal>conditions</emma:literal>
                </emma:interpretation>
                <emma:interpretation id="interp21" emma:lang="en-US" emma:confidence="0">
                  <emma:literal>Condi tons</emma:literal>
                </emma:interpretation>
                <emma:interpretation id="interp22" emma:lang="en-US" emma:confidence="0">
                  <emma:literal>Condi tans</emma:literal>
                </emma:interpretation>
                <emma:interpretation id="interp23" emma:lang="en-US" emma:confidence="0">
                  <emma:literal>Conditions</emma:literal>
                </emma:interpretation>
                <emma:interpretation id="interp24" emma:lang="en-US" emma:confidence="0">
                  <emma:literal>Condi ins</emma:literal>
                </emma:interpretation>
              </emma:one-of>
            </emma:emma>
          </inkml:annotationXML>
          <inkml:trace contextRef="#ctx0" brushRef="#br1" timeOffset="23148.8522">16675 3748 241 0,'0'0'110'0,"-10"-27"-5"16,10 27-5-16,-10 32-51 15,10 2-51-15,3 8 2 16,6 9 2-16,-1 3 0 16,2 0 0-16,-1-3-7 15,-4-7-22-15,5-7-64 16,-8-10-8-16,-2-27-2 15,0 0-6-15</inkml:trace>
          <inkml:trace contextRef="#ctx0" brushRef="#br1" timeOffset="23335.9772">16699 3364 315 0,'22'-5'107'0,"-22"5"-11"15,42 40-13-15,-13-18-105 16,15 7-25-16,0-10-47 16,10 3-4-16,-3-4-2 15,1-6-4-15</inkml:trace>
          <inkml:trace contextRef="#ctx0" brushRef="#br1" timeOffset="24688.0032">17249 4017 294 0,'0'-39'103'16,"3"2"-5"-16,9 8-4 15,7 4-90-15,6 6-5 0,14 4 1 16,5 5 0-16,7 6-1 16,3 1 0-16,5 3 1 15,2 7 0 1,0 3-1-16,-2 7 0 0,-6 3-1 15,-6 4-2-15,-6 8-2 16,-6 2 1-16,-11 3-2 16,-4-3 2-16,-6 3 0 15,-4-8 3-15,-3 1 2 16,-2-6 2-16,-5-24 2 16,3 39 1-16,-3-39 3 15,-5 39-3-15,0-14 3 0,-2 2-8 16,2-1 4-16,-3 1-4 15,6-5 4 1,2-22-4-16,0 35 1 16,0-35-2-16,27-3 2 0,-5-12 1 15,7-7-6-15,5-4 3 16,5-4-8-16,1-6 1 16,6-1-7-16,-7 0 4 15,3 1-6-15,-6 4 8 16,-4 5 5-16,-7 5 3 15,-25 22 5-15,29-27 5 16,-29 27 4-16,0 0 0 16,0 0 0-16,0 0-3 0,0 0-4 15,-7 22-1 1,7-22 1-16,0 0 0 0,0 0 2 16,0 0 0-1,-27 20 2-15,27-20 0 0,-37 0 1 16,13 2 1-16,-6-2-4 15,3 2-1-15,0 1-3 16,5 2-1-16,22-5 0 16,-26 10 0-16,26-10-1 15,0 0 0-15,36 7 1 16,1-10-2-16,9-4 1 16,3 0 0-16,3-3 0 0,-4-2-2 15,-4 2 1-15,-9 0 0 16,-13 0 0-16,-22 10-1 15,0 0 1 1,0 0 0-16,0 0 0 0,0 0-1 16,-25 5-1-16,25-5-2 15,0 0-2-15,0 0-3 16,0 0-3-16,0 0-2 16,25-29-4-16,-6 2-1 15,13 5 2-15,-3-5 0 16,8 5 4-16,-5 0 3 15,0 10 5-15,-8 7 6 16,-2 10 4-16,-22-5 4 0,27 44 0 16,-20-7 2-1,-9 2 2-15,2 7 0 16,-3 1-2-16,3 2 0 16,-5 2 0-16,5-2-5 0,-2-13 2 15,4-1-4-15,3-11 2 16,-5-24-6-16,0 0 0 15,30-7-2-15,-6-23-7 16,10-9 2-16,13-5-5 16,4-5 4-16,8 8-5 15,-5 9 4-15,-1 10 0 16,-6 10 3-16,-8 14 3 16,-15 15 4-16,-14 8 0 15,-10 7 0-15,-5 9 2 16,-7-9-9-16,7 10-7 15,-7-20-19-15,17 12-17 0,-5-34-40 16,7 36-15-16,-7-36-3 16,39 3-1-16</inkml:trace>
          <inkml:trace contextRef="#ctx0" brushRef="#br1" timeOffset="23598.1514">17589 3108 185 0,'-2'-54'98'16,"-3"10"0"-16,-12 5-4 16,7 17-26-16,-15 12-48 15,25 10 4-15,-39 37 1 16,22 16-7-16,2 18-3 15,3 22-3-15,-2 12-1 0,6 13-6 16,1 1-7-16,2-6-15 16,10 4-36-16,-12-21-55 15,4-4 0-15,-9-16-5 16,2-15 0-16</inkml:trace>
          <inkml:trace contextRef="#ctx0" brushRef="#br1" timeOffset="25104.0736">20046 3958 203 0,'66'-27'102'0,"0"20"2"16,-20 0-1-16,5 17-41 16,-29-6-34-16,3 14-4 15,-25-18-5-15,-3 29-3 16,-19-14-3-16,-9-1-1 0,-16 1-2 16,-9 0 0-16,-10-6-1 15,0 1-3-15,0-3-1 16,5-2-1-1,7-5-1-15,15-2-2 0,12-5 0 16,27 7-1-16,0 0-1 16,34-32 1-16,15 27-1 15,17 7-1-15,15 15 0 16,4 8 1-16,1 9 0 16,-5 17 2-16,-18 8 7 15,-16 7-4-15,-25-2 7 16,-20 2-3-16,-29-10 5 0,-22-2-4 15,-22-10 3-15,-14-15-7 16,-15-7-7-16,-18-17-17 16,-2 2-101-16,-26-26-5 15,-8-11-13-15,-27-26-7 16</inkml:trace>
          <inkml:trace contextRef="#ctx0" brushRef="#br1" timeOffset="21558.5968">13292 2983 266 0,'12'-76'112'0,"3"13"-2"15,-18-3 1-15,1 17-59 16,-25 5-15-16,5 29-10 16,-25 18-5-16,-1 26-4 0,-14 20-5 15,-6 22-4 1,-5 17-3-16,2 24-2 16,2 20-3-16,11 10-1 15,11 7-2-15,15-5 0 0,23-4-3 16,18-18-3-16,28-12-9 15,17-30-8-15,29-14-16 16,12-39-17-16,32-5-13 16,-2-34-2-16,24 0 7 15,-17-27 16-15,3 7 21 16,-20-10 18-16,-18 1 25 16,-14 9 23-16,-36-7 18 15,-8 22 4-15,-34-8 1 16,-5 25-11-16,-15-22-11 15,15 22-8-15,-49-7-9 16,20 10-6-16,-10 1-3 16,2 4-3-16,-4 4-3 0,2 8-1 15,-1 4-3-15,4 8 1 16,2 7-1-16,9 0 0 16,10 5-2-16,18-2 1 15,14-3-1-15,15-8 0 16,19-6 1-16,10-15-1 15,10-10 1-15,2-10-1 16,-2-12 2-16,-10-5 0 16,-12-5 2-16,-12-4 1 15,-20 1 0-15,-12-1 1 16,-17 1-1-16,-10 4 0 16,-12-1 1-16,-8 5-4 0,-2 5-1 15,-2 2-5-15,6 11-6 16,4 1-8-16,36 8-15 15,-34 8-31-15,34-8-53 16,26 27-5-16,14-8-1 16,-1-12-2-16</inkml:trace>
          <inkml:trace contextRef="#ctx0" brushRef="#br1" timeOffset="22459.3928">14384 3912 312 0,'0'0'114'0,"10"-34"-6"0,-10 34-6 16,10-32-96-16,-10 32-7 15,17-29 0-15,-17 29 2 16,0 0-1-16,22-20-1 16,-22 20 1-16,0 0 0 15,0 0-1-15,3 27 0 16,-3-27 0-16,4 24-2 15,-4-24-2-15,0 0-1 16,13 27-1-16,-13-27-1 16,0 0 2-16,0 0-1 15,22 0 2-15,-22 0 4 16,0 0 4-16,0 0 3 0,0 0 2 16,19-24 1-16,-19 24 2 15,0 0 2-15,10-27-1 16,-10 27 0-1,10-22 0-15,-10 22-2 0,0 0 0 16,14-22-1-16,-14 22-1 16,0 0-2-16,0 0-1 15,0 27-1-15,-2 0-2 16,0 7 0-16,-1 5-3 16,1 3 2-16,-1 4-1 15,-2-4 0-15,3-1 0 16,-1-7 0-16,1-7 0 15,2-27 0-15,-2 32 2 0,2-32-1 16,0 0 0-16,0 0 1 16,0 0 0-16,0 0 0 15,0 0-1-15,0 0 1 16,0 0-2-16,0 0 1 16,0 0-1-16,0 0-1 15,0 24 1-15,0-24-1 16,0 0 1-16,0 0 0 15,0 0 0-15,0 0 0 16,0 0 1-16,0 0 1 16,0 0-1-16,-3-24 1 15,3 24 0-15,-5-22-1 0,5 22 1 16,-2-37 0-16,2 13 1 16,5-8-1-16,2-7 0 15,10-10-1 1,8-5 2-16,6-4-2 0,8-3 1 15,8 4-2-15,4 8 1 16,5 15-1-16,1 12 0 16,-4 20 0-16,-1 16-1 15,-6 16 0-15,-7 11 1 16,-2 8-1-16,-3 5 1 16,-7-3 0-16,0-2-2 15,-3-7 2-15,-4-3 0 16,-1-7 0-16,-4-5-1 0,-5-5-1 15,-10-22-4 1,5 31-8-16,-5-31-18 16,0 0-46-16,0 0-36 15,0 0-6-15,44-22-1 0,-15-7-4 16</inkml:trace>
          <inkml:trace contextRef="#ctx0" brushRef="#br1" timeOffset="22938.7121">15998 3990 295 0,'0'0'113'15,"34"-15"2"1,-34 15-7-16,19-36-74 16,-19 11-26-16,-4-2 0 15,-14-2 2-15,-6 5-2 0,-15-1 0 16,-8 11-1-16,-11 4-2 15,-6 12-1-15,1 15 0 16,2 10-2-16,7 12 0 16,7 8 0-16,16 4-2 15,9 0 1-15,17-2-2 16,14-2 1-16,18-13-1 16,12-12 0-16,8-12 1 15,4-15-1-15,5-20 2 16,6-19 0-16,1-19 3 0,1-18 0 15,-11-17 2 1,-1-9-1-16,-8-13 2 16,5-2-2-16,-8 5-1 0,-4 14-3 15,-8 25 2-15,-7 29-2 16,-22 49-1-16,0 0 0 16,12 71-2-16,-26 24 0 15,-6 27 2-15,-4 13 0 16,2 4-7-16,2-5-4 15,13-2-12-15,4-34-23 16,25-5-68-16,-2-32-4 0,22-12-1 16,-6-29-6-1</inkml:trace>
        </inkml:traceGroup>
      </inkml:traceGroup>
    </inkml:traceGroup>
    <inkml:traceGroup>
      <inkml:annotationXML>
        <emma:emma xmlns:emma="http://www.w3.org/2003/04/emma" version="1.0">
          <emma:interpretation id="{0D063657-53DE-42E6-A123-776F1AEE2545}" emma:medium="tactile" emma:mode="ink">
            <msink:context xmlns:msink="http://schemas.microsoft.com/ink/2010/main" type="paragraph" rotatedBoundingBox="2023,11880 5906,12352 5671,14286 1788,13814" alignmentLevel="1"/>
          </emma:interpretation>
        </emma:emma>
      </inkml:annotationXML>
      <inkml:traceGroup>
        <inkml:annotationXML>
          <emma:emma xmlns:emma="http://www.w3.org/2003/04/emma" version="1.0">
            <emma:interpretation id="{F3EA1BB6-27DF-44E3-B247-DCD23EBABCF8}" emma:medium="tactile" emma:mode="ink">
              <msink:context xmlns:msink="http://schemas.microsoft.com/ink/2010/main" type="line" rotatedBoundingBox="2023,11880 5906,12352 5671,14286 1788,13814">
                <msink:destinationLink direction="with" ref="{87EB8817-E347-49EA-9930-5064CE7D4F4B}"/>
              </msink:context>
            </emma:interpretation>
          </emma:emma>
        </inkml:annotationXML>
        <inkml:traceGroup>
          <inkml:annotationXML>
            <emma:emma xmlns:emma="http://www.w3.org/2003/04/emma" version="1.0">
              <emma:interpretation id="{56302541-C026-4C71-A271-F03B9F68BFDA}" emma:medium="tactile" emma:mode="ink">
                <msink:context xmlns:msink="http://schemas.microsoft.com/ink/2010/main" type="inkWord" rotatedBoundingBox="2023,11880 5906,12352 5671,14286 1788,13814"/>
              </emma:interpretation>
              <emma:one-of disjunction-type="recognition" id="oneOf5">
                <emma:interpretation id="interp25" emma:lang="en-US" emma:confidence="1">
                  <emma:literal>Data:</emma:literal>
                </emma:interpretation>
                <emma:interpretation id="interp26" emma:lang="en-US" emma:confidence="0">
                  <emma:literal>Data!</emma:literal>
                </emma:interpretation>
                <emma:interpretation id="interp27" emma:lang="en-US" emma:confidence="0">
                  <emma:literal>Data?</emma:literal>
                </emma:interpretation>
                <emma:interpretation id="interp28" emma:lang="en-US" emma:confidence="0">
                  <emma:literal>Data'.</emma:literal>
                </emma:interpretation>
                <emma:interpretation id="interp29" emma:lang="en-US" emma:confidence="0">
                  <emma:literal>Data"</emma:literal>
                </emma:interpretation>
              </emma:one-of>
            </emma:emma>
          </inkml:annotationXML>
          <inkml:trace contextRef="#ctx0" brushRef="#br0" timeOffset="102894.1502">-5347 8879 156 0,'-17'-37'97'0,"-2"5"-2"15,19 32-3-15,-15-29-48 16,15 29-19-16,27-10-5 16,10 13-5-16,12 4-7 15,26 13-3-15,13 6-2 16,15 16 1-16,12 14-2 16,2 15 2-16,1 15-2 0,-8 9 5 15,-18 5-3-15,-21 5 4 16,-27 3-2-16,-22 4 2 15,-31-9-2-15,-21 0 0 16,-21-13-1-16,-15-4-3 16,-12-11 1-16,-8-9-2 15,-2-14 0-15,5-13-5 16,12-12-4-16,5-17-11 16,17-1-18-16,5-26-27 15,44 17-38-15,-27-44-4 16,49 15 0-16,8-10-2 15</inkml:trace>
          <inkml:trace contextRef="#ctx0" brushRef="#br0" timeOffset="102517.8994">-4968 9060 168 0,'-29'51'105'15,"31"15"-2"-15,-6 15-6 0,8 29-53 16,-8 12-19-16,4 12-6 16,-5 6-5-16,0 1-7 15,-3-1-5-15,1-6-2 16,-3-16-2-16,1-18-6 16,4-20-12-16,-8-36-27 15,13-14-49-15,0-30-2 16,-7-34-3-16,2-30-3 15</inkml:trace>
          <inkml:trace contextRef="#ctx0" brushRef="#br0" timeOffset="103701.6786">-3738 9949 172 0,'0'0'113'15,"0"0"-6"-15,-37-9-2 16,13 14-62-16,-18-10-18 16,6 7 0-16,-11-2-6 15,3 7-6-15,-2 1-5 16,2 6-1-16,2 1-3 16,5 2 0-16,8 3-3 15,10 4 0-15,6 1-1 16,16 2 0-16,9-1-2 15,10 1 2-15,7-5-1 0,8-5-1 16,5-4 1-16,-3-8-1 16,2-8 1-16,-4-4 0 15,-5-3 0-15,-8-2-1 16,-2 2 2-16,-22 10-1 16,29 2 1-16,-29-2 1 15,15 40-1-15,-15-11 0 16,3 10 0-16,-1 5 1 15,3-2-1-15,0-6 0 16,5-4 0-16,-10-32-1 16,34 22 1-16,-10-32-1 15,10-17 1-15,1-17-2 16,11-17 2-16,1-19-2 0,6-16 1 16,6-16 3-16,2-23-2 15,3-14 0-15,2-10 0 16,2 0 1-16,-9 5 0 15,-1 18 1-15,-6 18-1 16,-11 28-2-16,-9 34 2 16,-10 36-1-16,-22 20 2 15,15 76-1-15,-18 9 0 16,-4 23 2-16,-3 17-3 16,0 9 3-16,3 10-3 15,0-4-2-15,-1-4-6 16,1-23-6-16,2-13-12 0,-12-29-18 15,7-3-22-15,-21-38-13 16,6-11 9-16,-21-31 16 16,7-7 17-16,-15-25 13 15,2-10 19-15,-1-5 24 16,-1-7 25-16,17 15 15 16,1-3-6-16,21 20-9 15,3 2-15-15,12 32-5 16,27-22-8-16,12 22-6 15,5 2-2-15,14 1-6 16,11-1-16-16,-1-7-35 16,18 13-42-16,-6-11-2 15,8 16-5-15,-12-6-5 0</inkml:trace>
          <inkml:trace contextRef="#ctx0" brushRef="#br0" timeOffset="104214.0202">-2391 9989 145 0,'0'0'98'0,"22"7"1"15,-22-7 0-15,0 0-50 16,7-32-16-16,-7 32-2 16,0 0-5-16,-10-22-5 15,10 22-7-15,-39 3-2 16,12 6-6-16,-2 8-1 15,-3 8-3-15,3 7 0 16,-3 4-2-16,8 1 1 16,9 0-2-16,5-3 0 0,13-2 1 15,9-10-1-15,10-5 0 16,5-12-1 0,9-5 1-16,6-5-1 15,2-5 1-15,0-2 0 0,0 0 0 16,-3 4 0-16,1 8 0 15,-5 8 1-15,-6 6-2 16,-1 1-5-16,-3 9-13 16,-27-24-24-16,46 37-58 15,-46-37-5-15,42 10-3 16,-42-10-6-16</inkml:trace>
          <inkml:trace contextRef="#ctx0" brushRef="#br0" timeOffset="104535.2346">-1810 9693 213 0,'-44'-15'114'0,"44"15"-3"0,-22-5-3 16,22 5-62 0,0 0-33-16,0 0-4 0,0 0-9 15,25 5-17-15,2 10-30 16,-27-15-53-16,58 34-7 15,-26-5-3-15,12 20-4 16</inkml:trace>
          <inkml:trace contextRef="#ctx0" brushRef="#br0" timeOffset="104725.3602">-1631 10201 194 0,'0'0'115'0,"-54"-14"-4"15,54 14-5-15,-44-5-56 0,44 5-36 16,-22 5-2-16,22-5-8 16,0 0-20-16,0 0-45 15,25 26-43-15,-25-26-3 16,44 8-5-16,-44-8-7 16</inkml:trace>
        </inkml:traceGroup>
      </inkml:traceGroup>
    </inkml:traceGroup>
    <inkml:traceGroup>
      <inkml:annotationXML>
        <emma:emma xmlns:emma="http://www.w3.org/2003/04/emma" version="1.0">
          <emma:interpretation id="{B988BD74-42B1-4BFA-8707-8055CB7C065C}" emma:medium="tactile" emma:mode="ink">
            <msink:context xmlns:msink="http://schemas.microsoft.com/ink/2010/main" type="paragraph" rotatedBoundingBox="2885,14186 8716,14312 8682,15897 2851,15771" alignmentLevel="1"/>
          </emma:interpretation>
        </emma:emma>
      </inkml:annotationXML>
      <inkml:traceGroup>
        <inkml:annotationXML>
          <emma:emma xmlns:emma="http://www.w3.org/2003/04/emma" version="1.0">
            <emma:interpretation id="{EDCC8AC3-01F1-4DBE-8047-4DB78F1A193B}" emma:medium="tactile" emma:mode="ink">
              <msink:context xmlns:msink="http://schemas.microsoft.com/ink/2010/main" type="line" rotatedBoundingBox="2885,14186 8716,14312 8682,15897 2851,15771">
                <msink:destinationLink direction="with" ref="{87EB8817-E347-49EA-9930-5064CE7D4F4B}"/>
              </msink:context>
            </emma:interpretation>
          </emma:emma>
        </inkml:annotationXML>
        <inkml:traceGroup>
          <inkml:annotationXML>
            <emma:emma xmlns:emma="http://www.w3.org/2003/04/emma" version="1.0">
              <emma:interpretation id="{17C9E6FE-E4E6-4A6B-A766-343E9F0C8A7D}" emma:medium="tactile" emma:mode="ink">
                <msink:context xmlns:msink="http://schemas.microsoft.com/ink/2010/main" type="inkWord" rotatedBoundingBox="2572,15618 3119,14214 3716,14446 3169,15850"/>
              </emma:interpretation>
              <emma:one-of disjunction-type="recognition" id="oneOf6">
                <emma:interpretation id="interp30" emma:lang="en-US" emma:confidence="0">
                  <emma:literal>P.</emma:literal>
                </emma:interpretation>
                <emma:interpretation id="interp31" emma:lang="en-US" emma:confidence="0">
                  <emma:literal>P,</emma:literal>
                </emma:interpretation>
                <emma:interpretation id="interp32" emma:lang="en-US" emma:confidence="0">
                  <emma:literal>P</emma:literal>
                </emma:interpretation>
                <emma:interpretation id="interp33" emma:lang="en-US" emma:confidence="0">
                  <emma:literal>P"</emma:literal>
                </emma:interpretation>
                <emma:interpretation id="interp34" emma:lang="en-US" emma:confidence="0">
                  <emma:literal>Pa</emma:literal>
                </emma:interpretation>
              </emma:one-of>
            </emma:emma>
          </inkml:annotationXML>
          <inkml:trace contextRef="#ctx0" brushRef="#br0" timeOffset="105885.7356">-4288 11482 153 0,'0'0'97'16,"0"0"-4"-16,-34 37-20 15,26 26-22-15,-16 11-15 16,12 23-9-16,-8 6-11 15,13 7-4-15,-3-2-5 16,10-8-1-16,-2-15-3 16,6-11 0-16,-1-23 0 15,-1-12 2-15,-4-17-1 16,2-22 2-16,0 0-1 16,-34-5-1-16,12-29 2 15,0-22-3-15,2-30 1 0,1-24-3 16,6-27 2-16,11-12-3 15,14-15 4 1,10 1-1-16,15 4 0 0,9 17 0 16,13 25 0-16,7 29 0 15,5 32-1-15,0 34 4 16,-3 26-5-16,-4 28 4 16,-11 24-3-16,-9 13-1 15,-9 9 0-15,-11 3 0 16,-7-8 1-16,-7-4-2 15,-10-16 5-15,-2-11-3 16,-8-15 4-16,10-27 1 16,-25 24 0-16,25-24 1 0,-34-7-1 15,34 7-1-15,-34-17-2 16,34 17-1-16,-32-17 0 16,32 17-1-1,-29-8-1-15,29 8 0 0,-25 5 0 16,25-5-1-16,-27 10 1 15,27-10-1-15,-31 12 0 16,31-12 0-16,-35 20 0 16,35-20 0-16,-34 27 0 15,34-27 0-15,-27 31 0 16,27-31 0-16,-14 27 0 16,14-27 0-16,0 0 0 0,0 0 0 15,0 0 0-15,0 0 0 16,0 0 0-16,24-19 0 15,-24 19 1 1,0 0-1-16,17-27 1 0,-17 27-1 16,0 0 0-16,0 0-2 15,0 0-4-15,0 0-4 16,0 0-8-16,0 0-16 16,34-10-34-16,-34 10-46 15,35-5-4-15,-35 5-2 16,61-2-1-16</inkml:trace>
        </inkml:traceGroup>
        <inkml:traceGroup>
          <inkml:annotationXML>
            <emma:emma xmlns:emma="http://www.w3.org/2003/04/emma" version="1.0">
              <emma:interpretation id="{C46FB530-81BD-428C-8015-44FFEF6E87C6}" emma:medium="tactile" emma:mode="ink">
                <msink:context xmlns:msink="http://schemas.microsoft.com/ink/2010/main" type="inkWord" rotatedBoundingBox="4067,14211 8716,14312 8685,15761 4036,15661">
                  <msink:destinationLink direction="to" ref="{A2385670-AC1E-48E8-AED3-D7F5B50FF4EB}"/>
                </msink:context>
              </emma:interpretation>
            </emma:emma>
          </inkml:annotationXML>
          <inkml:trace contextRef="#ctx0" brushRef="#br0" timeOffset="106188.9441">-3147 12039 167 0,'-22'-36'98'16,"10"14"1"-16,-10-5-2 15,22 27-48-15,-36-15-20 16,36 15-5-16,-32 17-5 0,20 8-5 16,-1 2-6-1,4 7-1-15,1 0-3 16,1 0-2-16,0 0-9 15,-1-12-14-15,11 8-40 0,-3-30-43 16,0 0-1-16,0 0-6 16,-22-32-3-16</inkml:trace>
          <inkml:trace contextRef="#ctx0" brushRef="#br0" timeOffset="107978.2848">-3308 11357 204 0,'0'0'97'15,"22"-26"-4"-15,-7 48-8 0,-1 9-84 16,6 6-1 0,2 7-1-16,0 2 0 15,7 6-3-15,1-6 1 16,1 5-3-16,1-4 2 0,5-1-1 16,-5-2 2-16,-3-2 3 15,-5-3 3-15,-4 0 4 16,-8 3 3-16,-9-11 2 15,-1 4 2-15,-14-11 1 16,7 5 0-16,5-29 0 16,-24 30-2-16,24-30-2 15,0 0-4-15,0 0-1 0,0 0-2 16,0 0 0 0,9-37-2-16,8 15-1 15,1 0-1-15,-18 22 1 16,36-29-2-16,-36 29 2 0,32-3 0 15,-32 3-1-15,22 30 1 16,-22-30-1-16,24 44 1 16,-11-20-1-16,-13-24 1 15,39 32-1-15,-17-27-1 16,7-8 1-16,0-11 0 16,3-11 0-16,2-11-1 15,3-16 1-15,2-6-1 16,-2-16 1-16,2-9 0 15,-5-5 2-15,-2-7-1 16,-5-8 4-16,-8 1 3 16,-6 1-1-16,-9 4 3 15,-8 9-1-15,-1 14 2 0,-5 13-3 16,3 15 1-16,-1 19-5 16,8 27 0-16,0 0-1 15,10 44 1-15,2 10-3 16,3 16-3-16,0 14 3 15,-1 6-4-15,1 10-4 16,-5-7-9-16,2 7-7 16,-10-21-13-16,8-1-3 15,-17-32-1-15,12-2-1 16,-5-44 2-16,-15 25 9 16,15-25 13-16,-29-35 18 15,12 6 13-15,-15-17 11 0,7 9 4 16,-14-12 1-16,15 17 0 15,-3-2-3-15,27 34-7 16,-27-29-6-16,27 29-6 16,0 0-3-16,44 41-2 15,-7-9-2-15,9 0 1 16,5 0-3-16,8-6-3 16,5-1-3-16,-1-8-6 15,8-5-5-15,-2-9-4 16,1-1-1-16,-6-7 1 15,-3 8 1-15,-10-11 6 16,-7 6 7-16,-9-1 8 16,-11 1 7-16,-24 2 3 0,25 2 4 15,-25-2-1-15,0 0 2 16,0 0-3-16,26 25-5 16,-26-25-2-1,18 22-1-15,-18-22 0 0,22 22 3 16,-22-22 1-16,0 0 2 15,22 29 1-15,-22-29 2 16,0 0 1-16,0 0 1 16,0 0-2-16,-22 20-3 15,22-20-1-15,-25 2-2 16,25-2-2-16,-32 5-1 16,32-5 0-16,-31 12-1 0,31-12-1 15,-27 22 0-15,27-22 0 16,-17 25-2-16,17-25 1 15,-3 27-1 1,3-27-1-16,22 14 1 0,-22-14-1 16,47 3 1-16,-18-8-1 15,5-5 1-15,3-2-1 16,2-3 1-16,2 1-1 16,-1-1 1-16,-1-2 0 15,-5 2-1-15,0 3 0 16,-5 0 1-16,-4 2 0 15,-3 3 0-15,-22 7 0 16,34-18 0-16,-34 18 0 0,22-17 0 16,-22 17 1-1,0 0 0-15,25-31 0 16,-25 31-1-16,9-22 1 16,-9 22-1-16,0 0 1 0,0-27 0 15,0 27 0-15,0 0-1 16,0 0 0-16,0 0 1 15,0 0-1-15,0 0 1 16,0 0-1-16,0 0 0 16,0 0 0-16,0 0 0 15,-9-22 0-15,9 22 0 16,0 0 0-16,0 0 1 16,0 0-1-16,0 0 0 15,0 0 0-15,-27-10 0 0,27 10 0 16,0 0 1-1,0 0-1-15,-27-15-1 0,27 15 1 16,0 0 1-16,0 0-1 16,0 0 0-16,0 0 1 15,0 0-1-15,0 0 1 16,0 0 0-16,0 0 1 16,0 0-2-16,-3 22 1 15,3-22-1-15,10 27 1 16,-10-27-1-16,15 37 1 15,-8-15-2-15,3 0 1 0,-5 0 2 16,-5-22 1 0,10 32 1-16,-10-32-1 15,0 0 0-15,0 0 1 16,0 0 0-16,0 0 0 0,-18-22-2 16,18-3-2-16,0-4 0 15,8-8 0-15,-1 0 0 16,5-4-1-16,5 4 0 15,3 3 0-15,2 7-1 16,-2 5-5-16,2 10-4 16,-22 12-8-16,39-10-15 15,-39 10-26-15,39-12-54 0,-39 12-4 16,49-17-1 0,-25-3 0-16</inkml:trace>
          <inkml:trace contextRef="#ctx0" brushRef="#br0" timeOffset="109162.3496">-534 11690 146 0,'10'32'94'0,"5"4"0"16,-8-14-3-16,13 5-56 16,-20-27-17-16,32 27 2 15,-32-27-1-15,39-5-3 16,-39 5-3-16,39-39-2 15,-22 5-1-15,-2-3-2 16,-8-4-1-16,-5 4-3 16,-9 0 0-16,-10 10-1 15,-5 10-1-15,-5 12 0 0,-5 13 0 16,0 14 0-16,1 7-1 16,4 10 1-16,5 10-1 15,7 2 0-15,8-2 0 16,4-2-1-16,11-8 0 15,6-7 1-15,6-8-3 16,7-12-1-16,5-7-2 16,2-12-4-16,7-1 0 15,-2-6 0-15,5-3-1 16,-4-3 1-16,-1 3 1 16,-5-3 1-16,-2 8 4 15,-8 2 2-15,-24 10 3 0,37-9 1 16,-37 9-1-16,0 0 1 15,14 31 1-15,-14-31 0 16,-4 37 2-16,1-15 0 16,3-22-1-16,0 39 0 15,0-39-1-15,5 22 1 16,-5-22-1-16,0 0-1 16,29-5-2-16,-29 5 0 15,37-34-3-15,-15 7-4 16,0 3-1-16,0-3-1 15,2 2-1-15,-6-1 0 16,-18 26 0-16,29-32-1 16,-29 32 4-16,0 0 2 0,24-12 3 15,-24 12 0-15,0 0 0 16,27-3 1 0,-27 3 1-16,27-2 0 15,-27 2 0-15,25 0 0 0,-25 0 1 16,0 0 0-16,22 2 2 15,-22-2 1-15,0 0 2 16,0 0 1-16,0 0 0 16,0 0 1-16,0 0 1 15,-3-27 0-15,3 27-2 16,0 0-2-16,-7-29 0 16,7 29-1-16,0 0 1 0,0 0-1 15,0 0-1-15,0 0 2 16,0 0-1-16,0 0 2 15,0 0-2-15,0 0 0 16,0 0 0-16,0 0 0 16,0 0 0-16,0 0-1 15,0 0 0-15,0 0 0 16,-22 10 0-16,22-10-1 16,-32 19 1-16,10-4-1 15,-7 0-1-15,-3 2 0 16,-2 2-1-16,-3 3 0 15,0-5-1-15,1 5 1 16,4-5-1-16,5-2-1 0,27-15 1 16,-32 25 0-1,32-25-1-15,0 0 0 16,39 24 0-16,-2-12 1 16,5 5-1-16,6 5 2 0,4 5-2 15,-3 3 2-15,-3 4-1 16,-9 2 1-16,-8 1 0 15,-14 5 0-15,-10-6 0 16,-10 1 0-16,-12-3-2 16,-8-4 3-16,-7-6-2 15,-4-4 0-15,-3-6-2 16,-3-9-2-16,5-2-6 0,6-13-4 16,31 10-4-16,-37-22-8 15,37 22-12 1,10-44-19-16,22 22-51 15,-3-22-2-15,22 5 3 0,-4-22 3 16</inkml:trace>
          <inkml:trace contextRef="#ctx0" brushRef="#br0" timeOffset="109546.6057">630 11335 238 0,'34'-80'106'15,"-19"-6"-3"-15,2 35 2 16,-19 0-81-16,2 19-2 15,0 32-7-15,0 0-1 16,-25 29-8-16,18 27-3 16,2 15 1-16,2 15-3 15,1 9 2-15,2 3-2 16,0 2 0-16,0-2-3 0,0-10 0 16,-2-10 1-16,-3-12-3 15,-10-12 2-15,0-18-3 16,-7-9 2-16,-5-14-1 15,-7-18 3-15,-7-17 3 16,-3-13 3-16,-5-16 2 16,5-5 1-16,2-3 2 15,10 5-1-15,13 6 2 16,16 18-2-16,3 30-1 16,47-22-1-16,7 34-2 15,17 8 0-15,17 0-5 16,12-18-15-16,24-2-55 0,1-46-49 15,27-15-8-15,-8-42-12 16,7-17-6-16</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37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A2385670-AC1E-48E8-AED3-D7F5B50FF4EB}" emma:medium="tactile" emma:mode="ink">
          <msink:context xmlns:msink="http://schemas.microsoft.com/ink/2010/main" type="inkDrawing" rotatedBoundingBox="2883,8270 12887,13956 10322,18469 318,12782" semanticType="callout" shapeName="Other">
            <msink:sourceLink direction="to" ref="{87EB8817-E347-49EA-9930-5064CE7D4F4B}"/>
            <msink:sourceLink direction="to" ref="{C46FB530-81BD-428C-8015-44FFEF6E87C6}"/>
          </msink:context>
        </emma:interpretation>
      </emma:emma>
    </inkml:annotationXML>
    <inkml:trace contextRef="#ctx0" brushRef="#br0">190 154 135 0,'-75'-37'103'0,"16"1"-2"15,13 4-6 1,21 7-38-16,25 25-50 0,15-24 2 16,36 29 0-16,37 19 2 15,27 10-1-15,29 18 3 16,27 6-1-16,27 16 1 16,32 6-3-16,29 3-2 15,25-7-1-15,14-7-1 16,27-23-1-16,22-14-3 15,12-22 1-15,11-8-1 16,-4-17 0-16,-9-2 2 16,-10 8-1-16,-14 6 2 15,-38 8-1-15,-14 17 1 0,-24 10 1 16,-20 12-2-16,-24 5 2 16,-18 4-2-16,-16-6 0 15,-13 4-1-15,-7-4 0 16,-10-3 1-16,0-13-2 15,-2-6 0-15,2-6 0 16,2-9 0-16,-6-2 0 16,-1-8 0-16,-5 0 0 15,-4-3-1-15,-20-2 2 16,-10 3-1-16,-17-6 1 16,-13 1 0-16,-11-3 1 15,-13 3-1-15,-12 0 0 0,-7 2 1 16,-10 2 0-16,-22 3 1 15,34 35-3-15,-19 9 2 16,0 22-1 0,4 29 2-16,6 44-3 0,7 40 2 15,7 43-3-15,7 47 3 16,3 32 0-16,5 36-2 16,0 27 1-16,-6 18-2 15,-4 1 1-15,-7 3-1 16,-10-7 0-16,0-14-3 15,-12-13 2-15,-6-15 0 16,-6-17-1-16,-1-19-1 16,-4-27 1-16,2-32-5 0,-3-37 0 15,-9-46-14-15,7-44-12 16,-14-81-42-16,19-34-54 16,-37-98-4-1,8-41-4-15,-37-67-3 0</inkml:trace>
  </inkml:traceGroup>
</inkml:ink>
</file>

<file path=ppt/ink/ink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20.99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87EB8817-E347-49EA-9930-5064CE7D4F4B}" emma:medium="tactile" emma:mode="ink">
          <msink:context xmlns:msink="http://schemas.microsoft.com/ink/2010/main" type="inkDrawing" rotatedBoundingBox="868,15143 911,11296 945,11297 903,15144" semanticType="verticalRange" shapeName="Line">
            <msink:sourceLink direction="with" ref="{F3EA1BB6-27DF-44E3-B247-DCD23EBABCF8}"/>
            <msink:sourceLink direction="with" ref="{EDCC8AC3-01F1-4DBE-8047-4DB78F1A193B}"/>
            <msink:destinationLink direction="to" ref="{A2385670-AC1E-48E8-AED3-D7F5B50FF4EB}"/>
          </msink:context>
        </emma:interpretation>
      </emma:emma>
    </inkml:annotationXML>
    <inkml:trace contextRef="#ctx0" brushRef="#br0">41 162 88 0,'-7'-44'79'0,"4"0"-2"15,3 5 3-15,-2-2-42 16,7 16-4-16,-5 25-1 0,0 0-1 16,14 59-4-16,-4 43 1 15,-12 47-4 1,4 64-1-16,-7 54-8 15,3 50-2-15,-5 48-5 0,-1 18 0 16,-2 1-6-16,3-12-4 16,0-40 0-16,-1-46-5 15,4-54-8-15,-1-61-21 16,14-51-64-16,-11-59-9 16,14-27 0-16,-12-34-8 15</inkml:trace>
  </inkml:traceGroup>
</inkml:ink>
</file>

<file path=ppt/ink/ink1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13.213"/>
    </inkml:context>
    <inkml:brush xml:id="br0">
      <inkml:brushProperty name="width" value="0.08333" units="cm"/>
      <inkml:brushProperty name="height" value="0.08333" units="cm"/>
      <inkml:brushProperty name="fitToCurve" value="1"/>
    </inkml:brush>
    <inkml:brush xml:id="br1">
      <inkml:brushProperty name="width" value="0.05833" units="cm"/>
      <inkml:brushProperty name="height" value="0.05833" units="cm"/>
      <inkml:brushProperty name="fitToCurve" value="1"/>
    </inkml:brush>
  </inkml:definitions>
  <inkml:traceGroup>
    <inkml:annotationXML>
      <emma:emma xmlns:emma="http://www.w3.org/2003/04/emma" version="1.0">
        <emma:interpretation id="{A2CEC10E-0EA0-45BF-964E-D2923C60594C}" emma:medium="tactile" emma:mode="ink">
          <msink:context xmlns:msink="http://schemas.microsoft.com/ink/2010/main" type="writingRegion" rotatedBoundingBox="1391,3279 13941,4208 13699,7488 1148,6559"/>
        </emma:interpretation>
      </emma:emma>
    </inkml:annotationXML>
    <inkml:traceGroup>
      <inkml:annotationXML>
        <emma:emma xmlns:emma="http://www.w3.org/2003/04/emma" version="1.0">
          <emma:interpretation id="{258F8D67-2D39-4B7A-B584-8132A40C149F}" emma:medium="tactile" emma:mode="ink">
            <msink:context xmlns:msink="http://schemas.microsoft.com/ink/2010/main" type="paragraph" rotatedBoundingBox="1391,3279 13941,4208 13699,7488 1148,6559" alignmentLevel="1"/>
          </emma:interpretation>
        </emma:emma>
      </inkml:annotationXML>
      <inkml:traceGroup>
        <inkml:annotationXML>
          <emma:emma xmlns:emma="http://www.w3.org/2003/04/emma" version="1.0">
            <emma:interpretation id="{7CB224E8-C677-4FF5-8D69-AF09D8E79E12}" emma:medium="tactile" emma:mode="ink">
              <msink:context xmlns:msink="http://schemas.microsoft.com/ink/2010/main" type="line" rotatedBoundingBox="1391,3279 13941,4208 13699,7488 1148,6559"/>
            </emma:interpretation>
          </emma:emma>
        </inkml:annotationXML>
        <inkml:traceGroup>
          <inkml:annotationXML>
            <emma:emma xmlns:emma="http://www.w3.org/2003/04/emma" version="1.0">
              <emma:interpretation id="{18DED372-8603-4295-AB1E-2FEA6CEAA3DA}" emma:medium="tactile" emma:mode="ink">
                <msink:context xmlns:msink="http://schemas.microsoft.com/ink/2010/main" type="inkWord" rotatedBoundingBox="1365,3621 5360,3917 5198,6116 1202,5820"/>
              </emma:interpretation>
              <emma:one-of disjunction-type="recognition" id="oneOf0">
                <emma:interpretation id="interp0" emma:lang="en-US" emma:confidence="0">
                  <emma:literal>I R</emma:literal>
                </emma:interpretation>
                <emma:interpretation id="interp1" emma:lang="en-US" emma:confidence="0">
                  <emma:literal>I?</emma:literal>
                </emma:interpretation>
                <emma:interpretation id="interp2" emma:lang="en-US" emma:confidence="0">
                  <emma:literal>IRK</emma:literal>
                </emma:interpretation>
                <emma:interpretation id="interp3" emma:lang="en-US" emma:confidence="0">
                  <emma:literal>Ia</emma:literal>
                </emma:interpretation>
                <emma:interpretation id="interp4" emma:lang="en-US" emma:confidence="0">
                  <emma:literal>I21</emma:literal>
                </emma:interpretation>
              </emma:one-of>
            </emma:emma>
          </inkml:annotationXML>
          <inkml:trace contextRef="#ctx0" brushRef="#br0">0 110 182 0,'0'0'89'0,"0"0"-2"15,0 0-4-15,0 0-21 0,66-20-28 16,5 1-15-1,27 2-6-15,19-1-6 16,17-1-8-16,20 9-15 16,0-5-25-16,8 18-49 0,-13-6-2 15,-8 18-9-15,-23-3-5 16</inkml:trace>
          <inkml:trace contextRef="#ctx0" brushRef="#br0" timeOffset="-231.1532">828 225 256 0,'5'24'105'16,"-7"20"-6"-16,14 32-10 16,-2 12-84-16,9 24 0 15,8 20-2-15,5 20 4 16,2 12-3-16,1 7 0 15,-1-3-1-15,0-11 0 16,3-15-1-16,-3-23-1 16,-2-23-5-16,-8-25-14 0,1-20-21 15,-25-51-54-15,0 0-3 16,2-22-2-16,-24-25-4 16</inkml:trace>
          <inkml:trace contextRef="#ctx0" brushRef="#br0" timeOffset="1380.6042">293 2141 97 0,'-22'-37'76'0,"22"37"2"16,-14-27 2-16,14 27-42 16,0 0-3-16,0 0-2 0,0 0-2 15,21-2-6-15,4 4-3 16,21 8-5-16,15-5-4 16,23 2-3-16,13-2-2 15,23 0-3-15,12-5 0 16,7-2-3-16,-4-1 0 15,-13 1-3-15,-14 4-5 16,-23 1-8-16,-16 7-12 16,-30-6-37-16,-7 6-32 15,-32-10-7-15,29-10-3 16,-22-16-4-16</inkml:trace>
          <inkml:trace contextRef="#ctx0" brushRef="#br0" timeOffset="2347.7799">2151 594 206 0,'-25'-83'96'0,"-6"9"3"16,9 30-3-16,-8 3-66 15,16 19-8-15,-1 0-4 16,15 0-6-16,12-5-3 15,22-2-5-15,20-3 0 16,24 2-2-16,23 8-3 16,18 18 0-16,16 23-2 15,4 25 1-15,-4 32-3 16,-20 22 3-16,-23 21-1 16,-33 11 4-16,-37 4-1 15,-34-2 5-15,-32-14-2 16,-27-13 8-16,-27-22 1 15,-9-12-1-15,-13-17 1 0,5-13-4 16,0-12 1-16,12-11-3 16,13-6 1-16,17-2-8 15,31-1 0-15,42-9-1 16,10 37 0-16,46-5-1 16,37 14-1-16,32 13 0 15,29 14-5-15,22 5-6 16,14 15-11-16,-6-12-15 0,6 12-38 15,-23-22-28 1,-11 2-1-16,-27-22-5 16,-21-9 2-16</inkml:trace>
          <inkml:trace contextRef="#ctx0" brushRef="#br0" timeOffset="1903.974">2290 149 165 0,'-14'-27'97'0,"14"27"-1"15,-20 54-5-15,15 46-49 0,10 39-20 16,2 30-2-1,10 29-2-15,1 12-6 16,1 13-4-16,1-3-4 0,-1-20-2 16,-2-24-4-16,-2-27-5 15,-3-22-20-15,-7-34-14 16,5-15-55-16,-15-36-2 16,5-42 0-16,0 0-3 15</inkml:trace>
        </inkml:traceGroup>
        <inkml:traceGroup>
          <inkml:annotationXML>
            <emma:emma xmlns:emma="http://www.w3.org/2003/04/emma" version="1.0">
              <emma:interpretation id="{F0564AF2-19CC-4592-B3B1-3CFCF86BD6F0}" emma:medium="tactile" emma:mode="ink">
                <msink:context xmlns:msink="http://schemas.microsoft.com/ink/2010/main" type="inkWord" rotatedBoundingBox="6621,3666 13941,4208 13699,7488 6378,6946"/>
              </emma:interpretation>
              <emma:one-of disjunction-type="recognition" id="oneOf1">
                <emma:interpretation id="interp5" emma:lang="en-US" emma:confidence="0">
                  <emma:literal>Judgments</emma:literal>
                </emma:interpretation>
                <emma:interpretation id="interp6" emma:lang="en-US" emma:confidence="0">
                  <emma:literal>Judgment</emma:literal>
                </emma:interpretation>
                <emma:interpretation id="interp7" emma:lang="en-US" emma:confidence="0">
                  <emma:literal>judgments</emma:literal>
                </emma:interpretation>
                <emma:interpretation id="interp8" emma:lang="en-US" emma:confidence="0">
                  <emma:literal>judgment</emma:literal>
                </emma:interpretation>
                <emma:interpretation id="interp9" emma:lang="en-US" emma:confidence="0">
                  <emma:literal>Jiangmen</emma:literal>
                </emma:interpretation>
              </emma:one-of>
            </emma:emma>
          </inkml:annotationXML>
          <inkml:trace contextRef="#ctx0" brushRef="#br0" timeOffset="3328.5774">5209 1769 122 0,'-20'-34'96'0,"6"12"-3"16,-1-2-2-16,15 24-38 15,0 0-23-15,0 0-3 16,-20 34-6-16,23 15-6 0,-3 7-4 16,7 15-1-1,0 0-3-15,13 5 0 16,4-5-5-16,11-3 0 16,9-14-2-16,12-15 0 0,7-17 0 15,11-17 1-15,6-17 1 16,-1-20-1-16,1-20 2 15,-4-18 1-15,-5-18 0 16,-7-10 0-16,-13-12 1 16,-10-5 1-16,-11-10-6 15,-16 1 0-15,-16-6 1 16,-10 8-1-16,-13 0-1 16,-6 9 1-16,-6 11-3 15,0 9-7-15,-2 27-7 16,0 5-37-16,10 41-45 15,-6 10-6-15,11 27-4 16,-10 5-4-16</inkml:trace>
          <inkml:trace contextRef="#ctx0" brushRef="#br0" timeOffset="3547.984">5448 907 194 0,'0'0'118'16,"-46"-35"-6"-16,46 35-1 15,-27-56-59-15,32 27-36 0,10-8 1 16,14 1-5 0,15-4-7-16,12 1-2 15,15 0-3-15,10 3-6 16,12 6-7-16,-3 1-16 0,8 24-27 16,-15-2-48-16,5 26-1 15,-20 6-5-15,-2 26-2 16</inkml:trace>
          <inkml:trace contextRef="#ctx0" brushRef="#br0" timeOffset="3976.2689">6477 1398 127 0,'0'0'98'15,"-26"34"-2"-15,26-34 0 16,-27 22-47-16,27-22-15 15,-22 22-2-15,22-22-10 0,-17 25-6 16,17-25-5-16,-15 39-3 16,10-15-3-16,5 8-2 15,0 0-3-15,2 4 0 16,3 11-2-16,5-6 0 16,5 3-1-16,4-7-1 15,6-5-2-15,2-13 0 16,12-4 0-16,-3-15 0 15,6-10 1-15,0-4 1 16,-3-8 0-16,-3 2 2 16,-4-2 2-16,-3 10 1 15,-29 12 1-15,40-8-1 0,-40 8 0 16,36 30 1-16,-14 2-1 16,0-1 0-16,8 11 0 15,4-1 0-15,10 1-3 16,0-5-7-16,12-3-15 15,-5-12-29-15,10-3-41 16,-2-9-6-16,5-5-2 16,-8-10-4-16</inkml:trace>
          <inkml:trace contextRef="#ctx0" brushRef="#br0" timeOffset="4656.1539">7822 1659 205 0,'-8'-29'106'0,"8"29"-2"15,-22-41-3-15,22 41-73 0,-36-25-10 16,9 23-1-16,-10 4-8 15,-2 10-5-15,-7 10-2 16,-3 8-1-16,0 16-2 16,2 13 0-16,6 9-1 15,7 8 0-15,12 2-1 16,12-2 1-16,15-10-1 16,12-7 3-16,15-18-1 15,12-19 2-15,12-24 2 0,7-25 0 16,6-29 2-16,4-20-1 15,5-24 3-15,3-15-2 16,-8-17-3 0,-2-8 1-16,-7-6-2 0,-10-1 3 15,-13 3 2-15,-9 14 2 16,-15 18-1-16,-7 22-1 16,-8 31 4-16,-4 37-2 15,2 22-1-15,-10 81-2 16,5 19 0-16,3 29-2 15,2 23-2-15,2 12 0 16,3 7-1-16,5-10 1 0,0-14-4 16,4-20-5-16,8-17-15 15,0-30-14-15,17-6-39 16,-9-40-38 0,19-17 0-16,-13-32-2 0,18-14 3 15</inkml:trace>
          <inkml:trace contextRef="#ctx0" brushRef="#br1" timeOffset="284385.9405">8928 975 45 0,'0'0'79'0,"0"0"1"16,0 0-7-16,10-32-17 16,-10 32-8-16,-5-22-4 0,5 22-6 15,-8-24-5-15,8 24-4 16,-12-22-3 0,12 22-4-16,0 0-4 15,-27-17-3-15,27 17-2 0,-24-10-2 16,24 10 0-16,-25-7-2 15,25 7 1-15,-24-8-3 16,24 8 0-16,-27 0-1 16,27 0-1-16,-24 8-1 15,24-8 0-15,-30 14-2 16,30-14 0-16,-31 22 0 16,31-22 0-16,-35 22 0 0,35-22 0 15,-31 30-1-15,31-30 0 16,-30 36 0-1,16-11-1-15,-1-3 0 16,0 10-1-16,1 2 6 0,1 2-6 16,-1-1 3-16,4 1 2 15,-2-2-2-15,7-2 1 16,0 0 0-16,2-8 2 16,6-2-8-16,-3-22 7 15,12 37-3-15,-12-37-2 16,25 32 1-16,-25-32 0 15,29 27 0-15,-29-27 0 16,32 19 0-16,-32-19 0 16,31 13 0-16,-31-13 0 15,30 0 2-15,-30 0-2 16,34-13 1-16,-34 13 0 16,34-24 0-16,-34 24 1 0,34-37-1 15,-14 15 0-15,-3 0-1 16,0-2-4-16,-2-3 8 15,0-2-8-15,-3-3 3 16,-2 5-2-16,-1 0 2 16,-1 3-3-16,-8 24 3 15,14-40 3-15,-14 40-6 16,13-24 5-16,-13 24-1 16,0 0 0-16,17-22 1 15,-17 22-1-15,0 0 1 16,0 0-1-16,14-24 1 15,-14 24 0-15,0 0 0 0,0 0 0 16,3-22-1-16,-3 22 1 16,0 0-1-16,0 0 1 15,0 0-1-15,-5-25 1 16,5 25 0-16,0 0-1 16,0 0 1-16,0 0 2 15,0 0-3-15,-22-10 0 16,22 10 0-16,0 0 0 15,0 0 0-15,0 0 0 16,0 0 0-16,0 0-2 16,0 0 2-16,0 0 0 15,0 0 0-15,0 0 0 16,0 0-1-16,0 0 1 0,0 0 0 16,0 0 1-16,0 0 0 15,0 0 0-15,-25 13 1 16,25-13 0-1,0 0 0-15,0 0-1 0,-17 24 0 16,17-24 0-16,-9 22-2 16,9-22 3-16,-15 39-3 15,8-17 0-15,-1 5 3 16,-2 2-3-16,1 6 3 16,-1-4 2-16,0 4-1 15,0-4 1-15,1-4-2 16,-1 0 2-16,0 2-3 0,-2-2 4 15,2-2-5-15,0 2 0 16,0-3 0-16,1 3-1 16,1 2 1-16,-1-2 0 15,1 3-1-15,1-1 1 16,0 3 1-16,2 2-1 16,0-2 0-16,2 2 1 15,1 0-2-15,-1 5 1 16,3-2 0-16,0 2-1 15,0 0 2-15,0 0-3 16,0 5 3-16,0 5-2 16,0 0 3-16,0 2-3 15,0 3 1-15,0 0 1 0,0 0-1 16,-2 2 0-16,2-5 1 16,-2-4 0-16,-3-3 0 15,0-3-1-15,0-2 1 16,-2-2-1-16,2-3 1 15,-3 0 0-15,-1 3-2 16,-1 0 1-16,-2 2 0 16,-1 0-2-16,1 0 3 15,-3 3-2-15,-2-3 1 16,0-3-1-16,0 1 1 16,0-3 0-16,2 1-1 15,-2-4 1-15,3-1 0 0,-1-6 0 16,3-2-1-16,2 0 1 15,10-22 0-15,-20 37 0 16,20-37 1-16,-14 32-1 16,14-32-1-16,-17 29 1 15,17-29 0-15,-25 34 0 16,25-34 0-16,-27 27-1 16,27-27 1-16,-32 22 0 15,32-22 1-15,-31 15-1 16,31-15 0-16,-27 7 0 15,27-7 1-15,-27 5-1 16,27-5 0-16,-27 0 1 16,27 0-3-16,-24-3 3 0,24 3-1 15,0 0 0-15,-32-7 0 16,32 7 0 0,0 0 0-16,-27-5 0 15,27 5 2-15,0 0-3 0,-27-7 1 16,27 7 1-16,0 0-1 15,-22-25 0-15,22 25-1 16,-12-26 1-16,12 26 0 16,-10-37 0-16,5 15 0 15,0-3 1-15,5 25-1 16,-10-44 1-16,8 22-1 16,-3 0 1-16,3 0 0 0,-3 0 1 15,5 22-2-15,-5-39 0 16,2 15 1-1,1 2-1-15,0 0 1 16,2-3-1-16,-3 3 0 0,3-2 0 16,0 0 1-16,0 2 0 15,0 22-1-15,0-37 2 16,0 37-2-16,-2-37 2 16,2 37-1-16,0-36 1 15,-3 14-1-15,3 0 1 16,-2 0-1-16,2-3 1 15,0 1-1-15,0 2 1 16,0-3-1-16,0 1-1 0,2 2 2 16,-2 22-2-1,5-44 2-15,-2 19-2 16,-1 3-1-16,0-2 1 16,1-1-1-16,-1 3 2 0,1 0-3 15,-3 22 2-15,10-39-2 16,-10 39 2-16,7-36 1 15,-7 36-2-15,12-39-2 16,-7 17-5-16,0-5-6 16,-5 27-15-16,12-59-49 15,0 37-52-15,-12-15-6 16,10 8-5-16,-10-15-5 0</inkml:trace>
          <inkml:trace contextRef="#ctx0" brushRef="#br0" timeOffset="6908.7748">8804 1982 145 0,'0'0'94'15,"0"0"0"-15,0 0 0 16,0 0-47-16,0 0-28 15,0 0-2-15,10 39-1 0,-10-7-5 16,3 7-1-16,-6-2-2 16,3 7-1-1,-5-10-2-15,0-2-1 16,3-10-2-16,2-22 0 0,0 0 0 16,0 0-1-16,24-12 0 15,-4-23-1-15,9-14 2 16,6-7-2-16,6-10 2 15,3 8-2-15,0-1 0 16,0 8 0-16,-2 16 0 16,-3 16 0-16,-5 21 0 15,-5 23-1-15,-7 19 1 16,-5 5 0-16,-4 14-2 0,-6 6 2 16,0 1-1-1,-4-4 1-15,-1-7-1 16,-2-8 1-16,3-11-1 15,2-9 1-15,-5-31 0 0,29 25 1 16,-29-25 0-16,49-30 0 16,-15-4 1-16,5-15-1 15,5-4 2-15,0-9-2 16,0 4 2-16,-5 4-4 16,0 12 2-16,-4 16-1 15,-6 11 0-15,-2 20 0 16,-3 14-2-16,-4 11 2 15,-1 4-1-15,-2 3 1 16,3-1-1-16,-3-2 2 16,5-2-2-16,3-5 1 15,1-7-1-15,6-6 2 0,2-4-1 16,1-7 0-16,6-8 1 16,-2-5-1-16,3-7 2 15,2-5-2-15,-3-8 2 16,3 1-2-16,3-8 2 15,-1-2-2-15,1-5 2 16,2-7-1-16,-3 5 1 16,-4-6 0-16,-8 3 1 15,-10 0-1-15,-12 3 0 16,-12 12 1-16,0 34 0 16,-34-22 0-16,0 27 0 15,-3 22-1-15,-4 14 0 16,7 13-1-16,4 12-1 0,8 2 1 15,8-4-3-15,14-5 1 16,9-8-2-16,11-17 2 16,9-12 0-16,8-15 1 15,2-16 0-15,10-11 1 16,0-9 1-16,0-3-1 16,-3-5 0-16,-2 1 1 15,-5 4-1-15,-7 10 0 16,-5 10 0-16,-27 12-1 15,29 14-1-15,-26 11 1 16,-3 11-1-16,-8 11 1 16,-1 4-2-16,-4 1 2 0,1-4-2 15,0-1 2-15,5-10-1 16,4-11 1-16,3-26 0 16,7 25 0-16,-7-25 0 15,35-17 1-15,-11-8 0 16,5-4-1-16,6-8 0 15,4-7 0-15,5 0 2 16,0 8-2-16,-3 1 0 16,1 13 0-16,-3 10-1 15,-5 10 1-15,-4 14 0 16,-8 10-1-16,-8 7 0 16,-2 3 1-16,-2 0 0 15,-5-3 1-15,0-4 0 0,-5-25 0 16,10 36-1-16,-10-36 1 15,0 0 0 1,24 17 0-16,-24-17 0 16,27-7 0-16,-27 7 0 0,37-24 0 15,-15 7 1-15,5-3-1 16,0-4-1-16,2-3 1 16,0-3 1-16,5-1-2 15,1-9 1-15,-1-4 0 16,5-4 1-16,-2-6-1 15,-1-5 1-15,1-4 0 16,-3-13 0-16,-2-5 0 0,0-14-2 16,-3-13 1-16,-4-14-1 15,-3-17 1-15,-3-15 0 16,-4 7 0 0,-3 8 0-16,-5 19 0 0,-4 22 4 15,-1 32-1-15,-7 39-1 16,0 52-1-16,-7 43-1 15,0 30 1-15,-5 29 1 16,-3 17-1-16,-2 18-2 16,-5 4 0-16,3 2 0 15,0-14-1-15,2-12 1 16,2-15-2-16,8-22-3 16,0-17 2-16,7-19-1 0,0-18 1 15,2-24-1 1,3-27 3-16,0 0-1 15,-17-22 2-15,3-19 1 16,-6-13-1-16,-2-7 2 0,-2-10 0 16,-6-3 0-16,1 8 0 15,2 3 0-15,3 4 2 16,4 13 0-16,8 12-1 16,7 7 1-16,5 27-1 15,15-22 1-15,9 17-2 16,8 0 0-16,7 2-2 15,10 1-1-15,5 0-4 0,4 4-5 16,1-7-7 0,7 12-7-16,-7-9-6 15,4 14-4-15,-14-7-2 16,5 12 3-16,-10-9 4 0,0 4 8 16,-8-10 9-16,-1-2 11 15,-4-2 7-15,-1-6 9 16,-3 4 3-16,-5-6 4 15,0 7 1-15,-22 3 0 16,27-2-1-16,-27 2-2 16,0 0-1-16,0 0-2 15,-8 22-2-15,8-22-3 16,0 0 1-16,-34 17-3 16,34-17 2-16,-37 10-2 15,15-3 0-15,-5-7-2 16,1 7 0-16,-4-4-2 15,6 2-2-15,-1-3-1 0,25-2-3 16,-31 12 0-16,31-12-1 16,0 32-1-16,0-32 1 15,24 49-1-15,-2-12 1 16,5 7-2-16,2 2 1 16,-2 1 0-16,0-1 0 15,-5 1 0-15,-7-1 1 16,-6-7-1-16,-11-5 1 15,-8-2 1-15,-9-3 1 16,-6-4-1-16,-7-6 1 16,-2-4-2-16,-5-10-6 15,7-5-7-15,-4-15-19 0,14 6-56 16,-13-18-27-16,21 5-2 16,-6-15-6-16,13 0-3 15</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2.24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4A18A80-0FAE-4E08-9D85-24238415A474}" emma:medium="tactile" emma:mode="ink">
          <msink:context xmlns:msink="http://schemas.microsoft.com/ink/2010/main" type="inkDrawing" rotatedBoundingBox="16284,11779 16977,1023 17378,1049 16685,11805" semanticType="callout" shapeName="Other">
            <msink:sourceLink direction="with" ref="{F326C2A7-A71B-478E-B4EC-0BA67718B73F}"/>
          </msink:context>
        </emma:interpretation>
      </emma:emma>
    </inkml:annotationXML>
    <inkml:trace contextRef="#ctx0" brushRef="#br0">809 176 242 0,'-24'-85'102'15,"14"28"-7"-15,-2 21-6 16,12 36-67-16,-8 66-19 15,8 54 1-15,3 63 1 16,-6 64-2-16,-6 66-1 16,-6 48 5-16,-7 57 5 15,-5 27 1-15,-2 25 2 16,-1 16 0-16,-9 15-1 16,3 7 4-16,-11 6-5 0,1 2-3 15,-11-3-6-15,1 3 0 16,0-1-3-16,2-11 3 15,0-13-4-15,8-19-1 16,12-27 4-16,7-20 0 16,15-36-2-16,7-35-4 15,17-46-10-15,10-53-12 16,22-50-23-16,-5-66-68 16,25-56-4-16,-1-75-8 15,3-57-1-15</inkml:trace>
  </inkml:traceGroup>
</inkml:ink>
</file>

<file path=ppt/ink/ink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4.88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9A7DB529-84DB-4F18-ACB0-3571DF6FAAD4}" emma:medium="tactile" emma:mode="ink">
          <msink:context xmlns:msink="http://schemas.microsoft.com/ink/2010/main" type="writingRegion" rotatedBoundingBox="19213,3423 25767,4695 25143,7913 18588,6641"/>
        </emma:interpretation>
      </emma:emma>
    </inkml:annotationXML>
    <inkml:traceGroup>
      <inkml:annotationXML>
        <emma:emma xmlns:emma="http://www.w3.org/2003/04/emma" version="1.0">
          <emma:interpretation id="{B5C2558A-294C-4241-99A8-07D430BB8452}" emma:medium="tactile" emma:mode="ink">
            <msink:context xmlns:msink="http://schemas.microsoft.com/ink/2010/main" type="paragraph" rotatedBoundingBox="19213,3423 25767,4695 25143,7913 18588,6641" alignmentLevel="1"/>
          </emma:interpretation>
        </emma:emma>
      </inkml:annotationXML>
      <inkml:traceGroup>
        <inkml:annotationXML>
          <emma:emma xmlns:emma="http://www.w3.org/2003/04/emma" version="1.0">
            <emma:interpretation id="{67F32D7C-DEC2-443F-9D73-AACC5EB1A699}" emma:medium="tactile" emma:mode="ink">
              <msink:context xmlns:msink="http://schemas.microsoft.com/ink/2010/main" type="line" rotatedBoundingBox="19213,3423 25767,4695 25143,7913 18588,6641"/>
            </emma:interpretation>
          </emma:emma>
        </inkml:annotationXML>
        <inkml:traceGroup>
          <inkml:annotationXML>
            <emma:emma xmlns:emma="http://www.w3.org/2003/04/emma" version="1.0">
              <emma:interpretation id="{03DFF0EB-02E9-4F09-A078-EB7B5F47AFF2}" emma:medium="tactile" emma:mode="ink">
                <msink:context xmlns:msink="http://schemas.microsoft.com/ink/2010/main" type="inkWord" rotatedBoundingBox="21511,4093 25725,4911 25143,7913 20928,7095"/>
              </emma:interpretation>
              <emma:one-of disjunction-type="recognition" id="oneOf0">
                <emma:interpretation id="interp0" emma:lang="en-US" emma:confidence="0">
                  <emma:literal>Tagg,</emma:literal>
                </emma:interpretation>
                <emma:interpretation id="interp1" emma:lang="en-US" emma:confidence="0">
                  <emma:literal>Taggi</emma:literal>
                </emma:interpretation>
                <emma:interpretation id="interp2" emma:lang="en-US" emma:confidence="0">
                  <emma:literal>Taggl</emma:literal>
                </emma:interpretation>
                <emma:interpretation id="interp3" emma:lang="en-US" emma:confidence="0">
                  <emma:literal>taggi</emma:literal>
                </emma:interpretation>
                <emma:interpretation id="interp4" emma:lang="en-US" emma:confidence="0">
                  <emma:literal>Tag</emma:literal>
                </emma:interpretation>
              </emma:one-of>
            </emma:emma>
          </inkml:annotationXML>
          <inkml:trace contextRef="#ctx0" brushRef="#br0">2808 1254 210 0,'-5'-25'104'0,"-7"-4"-5"15,-8-3-6 1,3 5-64-16,17 27-31 0,-34-34 17 16,2 14 13-1,5 23 0-15,-17-3 0 0,5 22-3 16,-10 2-2-16,0 18-4 15,-2 7-4-15,0 12-2 16,-1 12-4-16,6 10-3 16,2-2-7-16,5 5 0 15,14-3-2-15,8-8 1 16,17-11-2-16,10-18 2 16,17-16 0-16,10-23 1 15,11-14 0-15,6-23 1 0,5-11 1 16,2-13 1-1,-2-7-1-15,-6 0 1 16,-6 0 2-16,-3 9-2 16,-10 8 1-16,-5 15 0 0,-7 14 1 15,-22 15-2-15,40 22 1 16,-18 18-2-16,0 11-1 16,4 8 0-16,9 9-1 15,6 3-1-15,8 0-2 16,5-8 0-16,12-11-4 15,5-23-1-15,9-12-2 16,-1-24-1-16,9-20 1 16,-5-17-1-16,2-17 2 15,-7-17 1-15,3-10 3 16,-8-8 3-16,-4-2-1 16,-6 6 3-16,-6 4 0 0,-4 12 0 15,-6 12 3-15,-1 13 0 16,-11 17 2-16,-4 17 1 15,-4 9 4-15,0 13-4 16,-27-5 4-16,44 29-1 16,-44-29 3-16,32 37 1 15,-32-37-2-15,22 32 0 16,-22-32-1-16,5 24 1 16,-5-24 0-16,0 0-1 15,-34 5-6-15,12-10-3 16,-5-2-1-16,-5 0-1 15,-7-6 1-15,0 6 0 16,-8 2-1-16,-2 8 5 0,-4 9-1 16,-4 12 4-16,-1 13-1 15,1 9 0-15,4 11-2 16,6 6 0-16,11 3 0 16,11 0-6-16,18-2 1 15,17-15 0-15,19-10-1 16,17-15 1-16,18-16 1 15,7-18 0-15,12-12 0 16,2-10 1-16,3-2-1 16,-4 7 2-16,-6 5-1 15,-12 19 0-15,-12 18-1 16,-18 32 0-16,-14 33-2 0,-22 25 2 16,-22 32 0-16,-17 20 1 15,-24 21-1-15,-28 10 1 16,-16 13 1-16,-21-6 1 15,-13-9 1-15,-13-20 1 16,0-26-3-16,7-25 2 16,10-37-1-16,17-32-1 15,23-43 1-15,23-38-2 16,35-38 1-16,37-39-1 16,41-25-1-16,39-22 0 15,32-10 1-15,29-4-1 16,25 6 1-16,17 9-1 15,12 18-3-15,8 18 0 0,-11 19 1 16,-11 20-2-16,-16 10 0 16,-16 4-3-16,-12 13 1 15,-18 2-3-15,-17 13-3 16,-24-1-6-16,-15 15-8 16,-29-4-19-16,0 14-62 15,-28-8-1-15,-4 25-3 16,-7-37 2-16</inkml:trace>
          <inkml:trace contextRef="#ctx0" brushRef="#br0" timeOffset="779.5157">5795 1083 267 0,'0'0'100'0,"-27"-5"4"16,27 5-1-16,-32-8-66 15,10 1-14-15,22 7 1 16,-44 2-4-16,17 8-3 0,-9 2 0 15,-3 18-5 1,-13 2 1-16,-4 14-2 16,-3 10-4-16,3 8-1 15,7 4-1-15,5 3-2 0,12 0-6 16,13-10 3-16,21-7-7 16,11-15 0-16,16-15-1 15,8-16 1-15,7-13 0 16,2-15 0-16,3-11 2 15,-3-9 2-15,-2-4 3 16,-9-4 0-16,-4-1 3 16,-6 2 1-16,-8 3 1 0,-2 8-1 15,-8 6 1 1,0 6 0-16,-7 24-1 16,0-32-1-16,0 32-1 15,0 0-1-15,0 0-1 0,0 0 0 16,0 0 0-16,0 0 0 15,27 5-1-15,-27-5 2 16,0 0-1-16,25 15 0 16,-25-15 0-16,0 0 1 15,0 0-1-15,0 0 1 16,14 26-2-16,-14-26 2 16,0 0-2-16,0 0 1 15,5 25 0-15,-5-25-1 16,0 0 1-16,0 0 0 0,0 0 0 15,0 0 0 1,27-22 1-16,-27 22-1 16,0 0 0-16,15-32 1 0,-15 32-2 15,0 0 0-15,9-24-1 16,-9 24 0-16,0 0 0 16,0 0-2-16,0 0-2 15,0 0-4-15,0 0-9 16,0 0-19-16,0 0-70 15,0 0-1-15,0 0-6 16,0 0 0-16</inkml:trace>
          <inkml:trace contextRef="#ctx0" brushRef="#br0" timeOffset="1704.0688">5910 1070 221 0,'-34'-31'93'16,"34"31"4"-16,-35-15-1 16,35 15-48-16,-24 2-21 15,24-2-5-15,-7 47 1 16,11 9-4-16,-1 27-6 16,4 34-1-16,-2 30-5 15,0 27 0-15,2 21-1 16,-7 6-3-16,-2-3-4 15,-5-8 0-15,-8-19 0 16,-2-19 1-16,-8-25 2 16,-4-19 0-16,-10-25-1 15,0-7 4-15,-10-18-1 0,0-4 3 16,-7-17 0-16,0-10 2 16,-3-15 0-16,0-10 0 15,1-14-3 1,1-12 0-16,4-16-1 0,1-16-3 15,8-7-4-15,5-8-6 16,15-3-5-16,-1-4-14 16,23 15-25-16,-3-3-62 15,22 9-2-15,5 4-6 16,20 6 3-16</inkml:trace>
          <inkml:trace contextRef="#ctx0" brushRef="#br0" timeOffset="2090.3275">6501 1251 339 0,'0'25'111'0,"10"21"-5"16,-8-2-3-16,8 12-93 15,-7 5-7-15,4 3 2 16,-2-8-3-16,-3-12-6 16,3-7-19-16,-5-37-32 15,0 0-49-15,-10-25-2 16,8-16-4-16,-10-25-1 16</inkml:trace>
          <inkml:trace contextRef="#ctx0" brushRef="#br0" timeOffset="-1499.7075">613 237 262 0,'0'0'104'15,"22"-32"1"-15,0 54-9 16,-12 20-70-16,12 43-1 15,-10 28-1-15,7 41-3 0,-11 19-3 16,1 23-3-16,-4 4-7 16,0-2-1-16,0-15-5 15,-2-24-4 1,4-24-9-16,-5-40-8 0,11-24-22 16,-13-47-22-16,0-24-45 15,12-22-1-15,-7-24 2 16,-15-32 2-16</inkml:trace>
          <inkml:trace contextRef="#ctx0" brushRef="#br0" timeOffset="-1244.5383">156 494 218 0,'-54'-40'102'0,"3"4"1"16,24 19-1-16,2-15-34 0,25 32-30 15,20-42-8-15,29 25-8 16,19-12-6-16,35 0-3 16,24-8-3-16,24-2-5 15,21-3-1-15,8-2-4 16,11 10-3-16,-8 0-5 16,-7 19-12-16,-26 0-22 15,-9 28-66-15,-33 1-2 16,-10 23-8-16,-25 0-3 0</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28.069"/>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0E2ACEB-15AE-4635-A5AE-E362F99D55D1}" emma:medium="tactile" emma:mode="ink">
          <msink:context xmlns:msink="http://schemas.microsoft.com/ink/2010/main" type="inkDrawing" rotatedBoundingBox="25640,4067 29338,5310 28570,7594 24872,6350" shapeName="Other"/>
        </emma:interpretation>
      </emma:emma>
    </inkml:annotationXML>
    <inkml:trace contextRef="#ctx0" brushRef="#br0">0 0 346 0,'0'0'113'0,"27"17"-7"16,-12 15-9-16,5 4-108 16,-1-2-5-16,10 13-9 15,-2-13-5-15,12 13-6 16,-7-18 0-16,12 12 1 15,-5-9 10-15,0 2 11 16,-4 1 12-16,-4-1 11 0,1 7 11 16,-12-1 8-1,-1 11 4-15,-11-7 0 16,1 7-3-16,-13-4-1 16,6 6-6-16,-12-11-1 0,3 2-4 15,-5-7-3-15,2-1-2 16,-5-6-4-16,8-6-1 15,7-24-5-15,-12 29-2 16,12-29-2-16,0 0-1 16,0 0-1-16,34-17 1 15,-12-2 1-15,5-3 0 16,5 2-1-16,-1 1 2 16,4 1 0-16,-1 6 2 15,0 2-1-15,0 8 0 16,0 2 1-16,1 2-1 15,1 3 0-15,3 0-1 16,5 0 1-16,0 5-1 0,3 0-1 16,-3 2 2-16,0 3-1 15,0-3 0-15,-5 0 0 16,0-2 0-16,0-8 0 16,0-7 1-16,0-9 0 15,5-8-1-15,0-8-3 16,0-4 2-16,-4 0-1 15,-1 2 2-15,-5-2 0 16,-5 7 3-16,-9 3 0 16,-20 24 3-16,14-32 1 15,-14 32 1-15,0 0 0 16,-29-10-1-16,5 25 4 0,-8 12-6 16,-2 14 3-16,-5 13-1 15,-1 9 0-15,6 11-1 16,2 2 0-16,13-6-1 15,9-8-5-15,10-9 4 16,10-16-4-16,-10-37 0 16,54 24-2-16,-13-36-1 15,11-17 1-15,1-8-1 16,6-9 1-16,5-6-2 16,-1 4 1-16,3 4-1 15,-7 14 2-15,-8 20-1 16,-4 30 1-16,-16 29 0 15,-16 27 0-15,-20 29 3 0,-19 22 0 16,-20 15 4-16,-22 9-1 16,-22 6 4-16,-22-8-1 15,-17-7 1-15,-23-15 0 16,-11-10 0-16,-8-17 0 16,1-14 1-16,2-23 0 15,16-19 0-15,16-22-1 16,22-27 1-16,31-26-1 15,32-30-3-15,39-30-2 16,37-16 1-16,42-11-3 16,41-4 0-16,39 5-1 15,34 14-2-15,30 17 1 0,21 23 2 16,21 21 0-16,9 15-3 16,-8 13 0-16,-9 6-4 15,-15 6-3 1,-19-8-4-16,-8 0-7 0,-29-14-10 15,-14 0-15-15,-33-25-46 16,1 2-28-16,-28-24-1 16,-4-2-1-16,-20-20 0 15</inkml:trace>
  </inkml:traceGroup>
</inkml:ink>
</file>

<file path=ppt/ink/ink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3:52.66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6770A75-A39C-4908-B70E-23873F623DB6}" emma:medium="tactile" emma:mode="ink">
          <msink:context xmlns:msink="http://schemas.microsoft.com/ink/2010/main" type="writingRegion" rotatedBoundingBox="4767,3901 13453,4947 13111,7789 4425,6744"/>
        </emma:interpretation>
      </emma:emma>
    </inkml:annotationXML>
    <inkml:traceGroup>
      <inkml:annotationXML>
        <emma:emma xmlns:emma="http://www.w3.org/2003/04/emma" version="1.0">
          <emma:interpretation id="{8FA7394B-B175-48E3-92FF-4CBFD62E4245}" emma:medium="tactile" emma:mode="ink">
            <msink:context xmlns:msink="http://schemas.microsoft.com/ink/2010/main" type="paragraph" rotatedBoundingBox="4767,3901 13453,4947 13111,7789 4425,6744" alignmentLevel="1"/>
          </emma:interpretation>
        </emma:emma>
      </inkml:annotationXML>
      <inkml:traceGroup>
        <inkml:annotationXML>
          <emma:emma xmlns:emma="http://www.w3.org/2003/04/emma" version="1.0">
            <emma:interpretation id="{76D464E4-0BCC-48E0-9E39-B8A0C0379ED8}" emma:medium="tactile" emma:mode="ink">
              <msink:context xmlns:msink="http://schemas.microsoft.com/ink/2010/main" type="line" rotatedBoundingBox="4767,3901 13453,4947 13111,7789 4425,6744"/>
            </emma:interpretation>
          </emma:emma>
        </inkml:annotationXML>
        <inkml:traceGroup>
          <inkml:annotationXML>
            <emma:emma xmlns:emma="http://www.w3.org/2003/04/emma" version="1.0">
              <emma:interpretation id="{47E9B59E-120F-47BB-8001-D02EBFD40D1A}" emma:medium="tactile" emma:mode="ink">
                <msink:context xmlns:msink="http://schemas.microsoft.com/ink/2010/main" type="inkWord" rotatedBoundingBox="8191,4782 13397,5408 13160,7380 7954,6753"/>
              </emma:interpretation>
              <emma:one-of disjunction-type="recognition" id="oneOf0">
                <emma:interpretation id="interp0" emma:lang="en-US" emma:confidence="0">
                  <emma:literal>Basic</emma:literal>
                </emma:interpretation>
                <emma:interpretation id="interp1" emma:lang="en-US" emma:confidence="0">
                  <emma:literal>B osic</emma:literal>
                </emma:interpretation>
                <emma:interpretation id="interp2" emma:lang="en-US" emma:confidence="0">
                  <emma:literal>Bo sic</emma:literal>
                </emma:interpretation>
                <emma:interpretation id="interp3" emma:lang="en-US" emma:confidence="0">
                  <emma:literal>B osio</emma:literal>
                </emma:interpretation>
                <emma:interpretation id="interp4" emma:lang="en-US" emma:confidence="0">
                  <emma:literal>Bo Sic</emma:literal>
                </emma:interpretation>
              </emma:one-of>
            </emma:emma>
          </inkml:annotationXML>
          <inkml:trace contextRef="#ctx0" brushRef="#br0">4212 2181 136 0,'0'0'103'0,"0"0"-4"16,-58 34 0-16,-16-17-61 16,-2 15 6-16,-24-7 0 15,2 14-10-15,-9-7-8 16,12 9-3-16,-3-7-5 16,20 10-7-16,14 3-3 15,18 2-5-15,19 0-3 16,22-3 1-16,20-4-3 15,19-16 1-15,27-13 0 0,15-23 1 16,17-22 1-16,4-19 0 16,1-23 0-16,-8-9-1 15,-9-10 2-15,-20 3 0 16,-24 7 2-16,-20 10-2 16,-32 14 1-16,-16 15-2 15,-21 17 3-15,-9 20-2 16,-7 12-1-16,2 12-1 15,5 14-2-15,9 11 0 16,21 9-1-16,11 1-1 16,25 1-2-16,17-6 0 15,22-6 0-15,14-6 0 16,21-13 1-16,4-15 0 0,5-5 1 16,0-4 1-16,-5-8 4 15,-10-2 0 1,-12-5 1-16,-14 0 2 15,-13-8-1-15,-7 3 0 0,-10-7 1 16,-5 2 0-16,-4 0-1 16,-1 3 0-16,-5-1 0 15,-2 25-1-15,3-31 0 16,-3 31 0-16,0 0-1 16,0 0 0-16,0 0-2 15,0 0-6-15,-20 26-12 16,20-26-24-16,-17 25-67 0,17-25-6 15,-24 32-3-15,24-32-3 16</inkml:trace>
          <inkml:trace contextRef="#ctx0" brushRef="#br0" timeOffset="584.1463">5689 1756 213 0,'5'-30'111'0,"-5"30"-1"15,-13-39-2-15,13 39-59 16,-39-17-21-16,10 22-5 0,-15 2-6 15,-5 13-5-15,-12 7-4 16,-8 10 0-16,-6 7-4 16,-1 4-1-16,0 1-1 15,5 0-1-15,10-5-1 16,12-7 0-16,13-8-2 16,16-7 2-16,20-22-1 15,15 25 0-15,21-23 0 0,25-4 0 16,20-1 0-16,14 8 1 15,11 5 0 1,1 12-1-16,1 5 0 16,-13 9 2-16,-14 11-1 0,-28 4 2 15,-26 8-1-15,-22 2 2 16,-27 0 0-16,-24-2 1 16,-28-1 0-16,-11 1-1 15,-13-8 0-15,-2-4 0 16,0-13-2-16,4-14 1 15,13-20-2-15,17-25-1 16,25-14-1-16,19-15-3 0,24-4-2 16,15-8-4-1,25 2-6-15,16 1-7 16,26 16-15-16,-4-2-40 16,20 22-33-16,-7-2-4 15,10 17 2-15,-15-3-5 0</inkml:trace>
          <inkml:trace contextRef="#ctx0" brushRef="#br0" timeOffset="887.2057">6889 2044 226 0,'-34'-29'107'0,"12"7"0"15,-10 0-5-15,32 22-65 16,-39-10-16-16,39 10-4 16,-20 37-7-16,15-3-6 15,3 5-3-15,-1 8-4 16,1 4-12-16,-8-14-29 15,13 4-62-15,-18-14-2 16,17-3-2-16,-2-24-1 16</inkml:trace>
          <inkml:trace contextRef="#ctx0" brushRef="#br0" timeOffset="1050.3341">6935 1384 147 0,'17'-83'80'0,"1"20"-3"15,4 23-3-15,-22 40-62 16,46-9-25-16,-14 36-56 16,2 7-7-16,5 7-5 15,3 11-3-15</inkml:trace>
          <inkml:trace contextRef="#ctx0" brushRef="#br0" timeOffset="1364.5435">7964 1951 231 0,'0'0'107'0,"-34"20"2"15,0-23-7-15,2 8-76 16,-14-7-5-16,2 14 0 16,-10 5-6-16,-10 10-6 15,-2 10-5-15,5 7 0 16,0 5-3-16,10 2-1 15,12 0 0-15,17-2 0 16,29-12 1-16,35-10 0 16,31-15 0-16,32-10 0 15,27-6-2-15,20-9 2 0,9-4-1 16,-5 0 2-16,-16 0-2 16,-23 2 2-16,-27-2-7 15,-36-10-18-15,-20 5-82 16,-36-12-7-16,-15-5-6 15,-22-17-12-15</inkml:trace>
          <inkml:trace contextRef="#ctx0" brushRef="#br0" timeOffset="-1475.5019">1113 639 88 0,'-12'-25'84'16,"12"25"-7"-16,-8-44-2 0,6 20-57 16,-1-1-5-16,-2 1 9 15,5 24 7 1,-26-32 5-16,26 32 2 0,-54-14 0 15,24 23-2-15,-6 6-5 16,9 31-8-16,0 28-1 16,20 33-8-16,14 42-3 15,17 37-4-15,20 27-3 16,10 17 0-16,15 4 1 16,-1-6 1-16,3-16-7 15,-7-19 4-15,-8-36-3 16,-10-33 1-16,-9-23-7 0,-15-33-10 15,0-14-30 1,-20-32-62-16,-2-22-2 0,0 0-3 16,-29-59-3-16</inkml:trace>
          <inkml:trace contextRef="#ctx0" brushRef="#br0" timeOffset="-636.2546">89 1025 196 0,'-39'-76'102'16,"14"13"2"-16,1-6-4 16,21 13-45-16,-2-12-19 0,25-1-16 15,12-24 1-15,24-5-7 16,25-9-2-16,29-1-5 16,24 11 0-16,39 18-4 15,28 33-1-15,12 46-3 16,9 51-2-16,-7 45 1 15,-17 36-3-15,-27 22 1 16,-34 12 4-16,-54 5 1 16,-44-7 1-16,-46-15 1 15,-47-22 0-15,-36-10-1 16,-40-12 1-16,-21-12 1 16,-16-15-6-16,-1-14 2 15,-1-18-1-15,18-24 2 0,14-27-1 16,34-19 1-16,47-20 0 15,41-12-1-15,47 2 1 16,51 12-2-16,42 13 0 16,31 29-1-16,32 32-1 15,8 24 0-15,7 25 0 16,-5 17 1-16,-15 9-2 16,-34 6-1-16,-29 6 4 0,-30-1 2 15,-38-8-2 1,-33-3 2-16,-33-4-1 15,-35 0 2-15,-25-8-1 16,-26-12 3-16,-15-10-4 0,-9-19 0 16,-1-25 0-16,0-19 0 15,8-24 0-15,12-18-5 16,22-10-5-16,22-9-5 16,31 0-9-16,18-3-14 15,41 17-27-15,18 0-42 16,41 18-4-16,15-8 1 15,21 10-1-15</inkml:trace>
        </inkml:traceGroup>
      </inkml:traceGroup>
    </inkml:traceGroup>
  </inkml:traceGroup>
</inkml:ink>
</file>

<file path=ppt/ink/ink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01.302"/>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CAAB2D80-4893-48FA-B919-CF9F0D09853D}" emma:medium="tactile" emma:mode="ink">
          <msink:context xmlns:msink="http://schemas.microsoft.com/ink/2010/main" type="writingRegion" rotatedBoundingBox="6745,3822 19217,4088 19143,7605 6670,7340"/>
        </emma:interpretation>
      </emma:emma>
    </inkml:annotationXML>
    <inkml:traceGroup>
      <inkml:annotationXML>
        <emma:emma xmlns:emma="http://www.w3.org/2003/04/emma" version="1.0">
          <emma:interpretation id="{AC575EAB-209E-4020-ABEE-8B5030CAB435}" emma:medium="tactile" emma:mode="ink">
            <msink:context xmlns:msink="http://schemas.microsoft.com/ink/2010/main" type="paragraph" rotatedBoundingBox="6745,3822 19217,4088 19143,7605 6670,7340" alignmentLevel="1"/>
          </emma:interpretation>
        </emma:emma>
      </inkml:annotationXML>
      <inkml:traceGroup>
        <inkml:annotationXML>
          <emma:emma xmlns:emma="http://www.w3.org/2003/04/emma" version="1.0">
            <emma:interpretation id="{AA08DB43-C328-4FA4-9F9B-093B22542CCC}" emma:medium="tactile" emma:mode="ink">
              <msink:context xmlns:msink="http://schemas.microsoft.com/ink/2010/main" type="line" rotatedBoundingBox="6745,3822 19217,4088 19143,7605 6670,7340"/>
            </emma:interpretation>
          </emma:emma>
        </inkml:annotationXML>
        <inkml:traceGroup>
          <inkml:annotationXML>
            <emma:emma xmlns:emma="http://www.w3.org/2003/04/emma" version="1.0">
              <emma:interpretation id="{1042E32D-FCE4-4115-A63B-BCF6A4828FAC}" emma:medium="tactile" emma:mode="ink">
                <msink:context xmlns:msink="http://schemas.microsoft.com/ink/2010/main" type="inkWord" rotatedBoundingBox="6745,3822 19217,4088 19143,7605 6670,7340"/>
              </emma:interpretation>
              <emma:one-of disjunction-type="recognition" id="oneOf0">
                <emma:interpretation id="interp0" emma:lang="en-US" emma:confidence="0">
                  <emma:literal>Feebnck</emma:literal>
                </emma:interpretation>
                <emma:interpretation id="interp1" emma:lang="en-US" emma:confidence="0">
                  <emma:literal>Fee back</emma:literal>
                </emma:interpretation>
                <emma:interpretation id="interp2" emma:lang="en-US" emma:confidence="0">
                  <emma:literal>Fee buck</emma:literal>
                </emma:interpretation>
                <emma:interpretation id="interp3" emma:lang="en-US" emma:confidence="0">
                  <emma:literal>Feebnch</emma:literal>
                </emma:interpretation>
                <emma:interpretation id="interp4" emma:lang="en-US" emma:confidence="0">
                  <emma:literal>Fee bnck</emma:literal>
                </emma:interpretation>
              </emma:one-of>
            </emma:emma>
          </inkml:annotationXML>
          <inkml:trace contextRef="#ctx0" brushRef="#br0">187 541 222 0,'-80'-12'118'0,"26"7"2"15,7-22-5 1,47 27-62-16,-7-37-24 0,51 23-8 16,37-16-6-1,38 1-5-15,28-10-3 0,29-7-4 16,17-8-1-16,13-7-5 16,-4 2-1-16,-11 0-4 15,-25 20-6-15,-36 7-8 16,-23 37-30-16,-50 3-64 15,-21 38-2-15,-38 10-5 16,-18 23-3-16</inkml:trace>
          <inkml:trace contextRef="#ctx0" brushRef="#br0" timeOffset="-293.1246">615 221 203 0,'34'-98'104'0,"-14"3"1"0,-1 31-5 15,-21 6-68-15,4 36-6 16,-2 22-9-16,0 0-2 16,-14 46 0-16,14 22-1 15,-3 30-3-15,6 32-3 16,-1 38 4-16,5 38-2 15,3 31-2-15,0 17-5 16,0 8 2-16,2-1 0 16,3-7-3-16,4-14-1 15,6-18-14-15,-6-29-7 0,13-17-20 16,-10-44-9-16,17-9-37 16,-19-45-33-16,9-24-1 15,-29-54 0-15,24-27 5 16</inkml:trace>
          <inkml:trace contextRef="#ctx0" brushRef="#br0" timeOffset="474.7822">432 2039 237 0,'-47'-22'118'0,"47"22"2"16,-54-26-3-16,54 26-79 15,-39-13-6-15,39 13-9 16,0 0-6-16,49 0-6 0,20-7-3 16,26-3-4-16,22-9-1 15,25-6 0 1,15-9-2-16,4-5-6 16,0 7-2-16,-17-9-12 0,-9 16-22 15,-35-7-77-15,-2 27-1 16,-35-4-8-16,-6 16-2 15</inkml:trace>
          <inkml:trace contextRef="#ctx0" brushRef="#br0" timeOffset="1042.2254">2272 2245 211 0,'0'0'110'15,"0"0"0"-15,0 0-4 16,0 0-85-16,34 2-4 0,1-14 0 16,16-5 0-16,8-15-4 15,9-7-1-15,1-12-3 16,1-8-2-16,-4-5-2 15,-9-4-1-15,-13 2-1 16,-13 2 0-16,-21 8 1 16,-12 15-3-16,-20 11 1 15,-12 18-1-15,-13 19 0 16,-7 23-1-16,-2 24 0 16,2 19-1-16,3 17-1 15,12 15 1-15,14 3-1 16,18 4 1-16,22-11 0 0,19-11 0 15,17-21-1-15,20-18-1 16,17-19-6-16,10-25-12 16,22-7-31-16,-10-24-59 15,10-6-4 1,-10-14-3-16,2 0-6 0</inkml:trace>
          <inkml:trace contextRef="#ctx0" brushRef="#br0" timeOffset="1508.4203">3966 2318 119 0,'-27'25'93'0,"27"-25"1"16,-14 31-3-16,14-31-64 16,41 3 2-16,-4-20 1 15,19-5-1-15,8-25-7 16,16-11-4-16,6-21-5 16,9-6-4-16,-9-8-1 15,-3 2-1-15,-17-4 3 0,-12 7 0 16,-27 12 2-16,-23 18-2 15,-28 16 2-15,-13 25-2 16,-19 24-1-16,-5 28-3 16,-5 23-4-16,5 30-1 15,10 15-1-15,11 12-2 16,16 5-1-16,17-3 2 16,19-10-2-16,20-14-1 15,19-19-4-15,15-25-7 16,24-10-18-16,1-32-43 15,19 0-37-15,-10-19-3 16,13-5-2-16,-13-12-2 16</inkml:trace>
          <inkml:trace contextRef="#ctx0" brushRef="#br0" timeOffset="2038.0941">5758 1 267 0,'-44'-27'126'16,"10"42"-4"-16,-10 24-11 16,22 44-91-16,5 42-16 0,12 33 2 15,7 40 0 1,1 20 4-16,1 9-2 0,4 3 2 15,-3-17-2 1,2-15-1-16,-2-30-5 0,0-31 1 16,-3-37-2-16,3-29 1 15,-2-29-1-15,-3-42 0 16,0 0 0-16,2-42 2 16,5-31 0-16,6-25-2 15,13-29 2-15,11-12-3 16,17-8 1-16,14 8-2 15,8 17 1-15,7 26-3 16,3 40 1-16,-1 34 0 0,-9 46-1 16,-7 33 1-1,-18 23 0-15,-12 16 0 16,-12 6 1-16,-15 8 3 16,-19-5 0-16,-18-4 1 0,-21-13 2 15,-15-13-1-15,-17-13 0 16,-8-11 0-16,-4-17-2 15,-6-19-6-15,8-13-5 16,5-24-8-16,24-7-18 16,8-27-42-16,36 7-41 15,11-15-4-15,30 8 1 16,9-8-1-16</inkml:trace>
          <inkml:trace contextRef="#ctx0" brushRef="#br0" timeOffset="2482.4942">6809 1362 257 0,'44'-7'106'0,"-2"9"-2"15,-18 1-7-15,-2 4-89 16,-22-7 0-16,39 20 1 16,-39-20 3-16,29 22 0 15,-29-22 1-15,5 27 2 16,-5-27 0-16,-22 39 0 15,0-15-3-15,0 8-1 16,-7 2-3-16,0 5-3 16,-3 0-2-16,7 5 0 15,1-2-3-15,7-3 0 16,5-5-2-16,9-9 0 0,3-25 0 16,25 22 1-16,4-32-1 15,10-17 0-15,12-10 2 16,6-9-1-16,4-5 2 15,0-3-1-15,0 7 0 16,-5 11 0-16,-7 11 0 16,-7 16 0-16,-11 16 0 15,-6 12 0-15,-6 13-1 16,1 2 1-16,-5 6-1 16,4-4-1-16,6-2-8 15,-3-7-12-15,14 3-30 16,-6-21-62-16,16 6 0 0,-7-12-5 15,10 4-2-15</inkml:trace>
          <inkml:trace contextRef="#ctx0" brushRef="#br0" timeOffset="2947.5897">8872 1174 289 0,'-20'-27'117'16,"20"27"-3"-16,-44-24-5 16,44 24-98-16,-53 19-3 15,16 16 1-15,-7 11-1 0,-5 22-1 16,-10 18-3-16,3 9 1 15,0 8-5-15,5 5-3 16,9 2 0 0,13-10 0-16,14-12 0 0,15-17-2 15,22-22-5-15,15-25-12 16,34-12-28-16,14-36-55 16,30-13-3-16,5-22-6 15,17-9-1-15</inkml:trace>
          <inkml:trace contextRef="#ctx0" brushRef="#br0" timeOffset="3554.2427">10314-75 330 0,'8'-81'115'16,"-1"33"-3"-16,-14 18-5 15,7 30-98-15,-22 88-3 16,2 27 3-16,-14 39 0 16,-10 34 0-16,-12 30-3 15,-3 19 0-15,-5 12-5 16,-2-12 0-16,5-17-3 16,5-19 0-16,7-25-4 0,8-22 1 15,11-25-5-15,8-36-4 16,17-27-3-1,10-36-5-15,29-28-7 16,10-48-7-16,42-20-2 0,9-37 2 16,30-5 5-16,0-11 6 15,14 9 7-15,-5 7 10 16,-2 20 13-16,-9 22 9 16,-21 19 7-16,-6 20 3 15,-21 5 2-15,4 15 0 16,-21-6-1-16,1 13-1 15,-17-10 0-15,-6 13 1 16,-36-8-2-16,0 0 1 16,0 0-1-16,-49 34-2 15,-22-20-2-15,-7 13-5 16,-17 5-4-16,-3 7-4 16,0 3-3-16,8 9-2 0,14-2-3 15,20 5 0-15,27 2-1 16,21 0-3-16,28 0 4 15,24-2-1-15,29 0 2 16,27 0 0-16,32 0-1 16,32-3-5-16,27 0-10 15,14-17-16-15,32 8-82 16,-2-18-3-16,24-2-6 16,-17-17-4-16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6:25.524"/>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5E09D149-F188-47AD-9EB1-233415CDCF13}" emma:medium="tactile" emma:mode="ink">
          <msink:context xmlns:msink="http://schemas.microsoft.com/ink/2010/main" type="writingRegion" rotatedBoundingBox="2786,1920 28024,2009 28015,4485 2778,4397"/>
        </emma:interpretation>
      </emma:emma>
    </inkml:annotationXML>
    <inkml:traceGroup>
      <inkml:annotationXML>
        <emma:emma xmlns:emma="http://www.w3.org/2003/04/emma" version="1.0">
          <emma:interpretation id="{79853BF5-892C-404B-AE73-940F3D59BC89}" emma:medium="tactile" emma:mode="ink">
            <msink:context xmlns:msink="http://schemas.microsoft.com/ink/2010/main" type="paragraph" rotatedBoundingBox="2786,1920 28024,2009 28015,4485 2778,4397" alignmentLevel="1"/>
          </emma:interpretation>
        </emma:emma>
      </inkml:annotationXML>
      <inkml:traceGroup>
        <inkml:annotationXML>
          <emma:emma xmlns:emma="http://www.w3.org/2003/04/emma" version="1.0">
            <emma:interpretation id="{EFEF6C16-A209-4A24-A7EA-52B300EE3891}" emma:medium="tactile" emma:mode="ink">
              <msink:context xmlns:msink="http://schemas.microsoft.com/ink/2010/main" type="line" rotatedBoundingBox="2786,1920 28024,2009 28015,4485 2778,4397"/>
            </emma:interpretation>
          </emma:emma>
        </inkml:annotationXML>
        <inkml:traceGroup>
          <inkml:annotationXML>
            <emma:emma xmlns:emma="http://www.w3.org/2003/04/emma" version="1.0">
              <emma:interpretation id="{40B7B1C4-A4A3-40D2-8F1E-E85483622E6A}" emma:medium="tactile" emma:mode="ink">
                <msink:context xmlns:msink="http://schemas.microsoft.com/ink/2010/main" type="inkWord" rotatedBoundingBox="2786,2012 7196,2027 7189,4080 2779,4065"/>
              </emma:interpretation>
              <emma:one-of disjunction-type="recognition" id="oneOf0">
                <emma:interpretation id="interp0" emma:lang="en-US" emma:confidence="0.5">
                  <emma:literal>Where</emma:literal>
                </emma:interpretation>
                <emma:interpretation id="interp1" emma:lang="en-US" emma:confidence="0">
                  <emma:literal>where</emma:literal>
                </emma:interpretation>
                <emma:interpretation id="interp2" emma:lang="en-US" emma:confidence="0">
                  <emma:literal>Whence</emma:literal>
                </emma:interpretation>
                <emma:interpretation id="interp3" emma:lang="en-US" emma:confidence="0">
                  <emma:literal>whence</emma:literal>
                </emma:interpretation>
                <emma:interpretation id="interp4" emma:lang="en-US" emma:confidence="0">
                  <emma:literal>Whine</emma:literal>
                </emma:interpretation>
              </emma:one-of>
            </emma:emma>
          </inkml:annotationXML>
          <inkml:trace contextRef="#ctx0" brushRef="#br0">75 63 140 0,'0'0'78'0,"0"0"-7"0,-25 14 3 16,25 13-22-16,-12 7-33 16,5 23-7-16,-3 23 0 15,5 23-7-15,0 17 0 16,3 9 1-16,-1 6-3 15,3-3 2-15,5-8 9 16,0-11-6-16,5-25 9 16,7-25-1-16,2-26-7 15,8-17 2-15,8-30 0 0,6-17-3 16,8-32-7 0,7-14 4-16,-2-15-6 15,0 5 1-15,-3 2 7 16,-4 15-3-16,-8 25 0 0,-5 24-2 15,-10 34-3-15,-2 24 0 16,-2 28-2-16,2 9 1 16,0 12 7-16,5 1-2 15,5-8 1-15,2-17-1 16,5-12 3-16,2-25-2 16,3-24-6-16,0-20 2 15,0-29-5-15,0-24 7 0,-7-28 0 16,2-21 4-1,-7-17-3-15,0-3 4 16,-10-7 7-16,0 4-1 16,-10 3-7-16,-5 20 0 0,-4 19-4 15,-3 27 1-15,-8 20-4 16,-1 17-1-16,9 34-11 16,-22-15-7-16,17 40-39 15,-7-3-44-15,14 22-2 16,-9-10-11-16,14 17-3 15</inkml:trace>
          <inkml:trace contextRef="#ctx0" brushRef="#br0" timeOffset="1483.7077">1593-170 115 0,'-5'-51'85'0,"12"24"-5"15,-7 27-6-15,0 0-29 16,32 30-30-16,-10 21 3 16,-3 12 5-16,11 28-5 15,-6 19 1-15,6 32-6 16,-8 19-1-16,-3 17-5 15,-7 13 7-15,-4 2-8 0,-11-7-2 16,-7-12 0-16,-7-28 3 16,-5-31 0-1,0-37 3-15,-2-26 0 16,-1-33-6-16,25-19 1 0,-34-44 1 16,27-14-1-16,9-21-8 15,11-16 1-15,6-15-1 16,13-5 0-16,5 0 0 15,7 15 1-15,0 17-2 16,0 24 2-16,-3 27 4 16,-4 25-1-16,-5 29-1 15,-8 20-1-15,-4 16 0 16,-3 3-1-16,0 3 0 0,-3-5 1 16,1-6-1-16,5-13 1 15,-1-9 0-15,6-11 0 16,4-8 1-1,0-7 0-15,1-5-1 0,1-7 1 16,-1-3 0-16,-6 0 1 16,1 0-1-16,-25 10 0 15,39-14 0-15,-39 14 1 16,34-5-1-16,-34 5 1 16,29 2 0-16,-29-2-1 15,30-2 1-15,-30 2 0 16,31-25 1-16,-14 1-1 0,-2-10 2 15,2-8-1-15,0-7 2 16,-2-5 0 0,-3 1 1-16,-2-1 0 15,-10 7 2-15,-2 11-2 0,-6 4-1 16,-4 10 0-16,12 22 0 16,-32-12-2-16,32 12-2 15,-27 29 1-15,18 3-2 16,4 7 0-16,2 10-1 15,6 5 0-15,4 2-1 16,3 0 1-16,2-5-1 16,5-7 2-16,3-9-1 15,4-13 2-15,5-13 0 0,3-11 1 16,5-8 0 0,2-7 0-16,0-5 0 15,0-2-1-15,-2-1 1 16,-5 6-1-16,-5 4 1 0,-27 15-2 15,36-10 1-15,-36 10-1 16,32 32 1-16,-17-5-1 16,-1 10 7-16,1 4-5 15,0 6 5-15,-1-3-2 16,-1 0 2-16,-4-10-1 16,-1-7 2-16,-8-27 0 15,2 27-5-15,-2-27 5 16,-5-25-12-16,5-2 4 15,0-7-3-15,8-8 2 16,1-4-2-16,4 2 1 16,6-2-2-16,1 6 1 0,2 6 5 15,0 2-5-15,0 13-5 16,-22 19-15-16,41-25-37 16,-41 25-44-16,37-4-3 15,-37 4-8-15,27 17-5 16</inkml:trace>
          <inkml:trace contextRef="#ctx0" brushRef="#br0" timeOffset="1912.2305">3903 1224 109 0,'0'0'91'0,"0"0"-4"15,-22 0-3-15,22 0-38 16,-30 22-11-16,30-22-5 16,0 0-13-16,0 0-4 15,0 0-2-15,0 0-2 16,0 0-1-16,34-12-3 16,-12-6 0-16,5 1-1 15,-2-2 0-15,-1-3-2 16,-24 22 0-16,34-32-1 15,-34 32 0-15,0 0 1 16,0 0-2-16,0 0 1 16,-24 0-2-16,7 24 1 0,0 6-2 15,0 11 2-15,2 11 7 16,3 4-3-16,4 7 3 16,6-1-3-16,7-4 2 15,5-4-2-15,9-8 3 16,13-16-6-16,12-6-21 15,7-26-42-15,28 4-37 16,-1-24-4-16,15 0-9 16,-8-17-7-16</inkml:trace>
          <inkml:trace contextRef="#ctx0" brushRef="#br0" timeOffset="10808.3446">3678 1358 161 0,'0'0'88'16,"0"0"-5"-16,-20-27 5 15,8 5-45-15,12 22-11 16,-12-31-9-16,12 31-4 16,-5-30-9-16,5 30-1 15,0-22 2-15,0 22-3 0,0 0-3 16,22-24-2-16,-22 24 0 16,36 0-2-16,-4 5 0 15,5 2-2-15,7 3 0 16,2 0 1-16,8-3-1 15,0-2 1-15,0-8 1 16,-1-6-1-16,-6-9 2 16,-6-6-1-16,-1-10 2 15,-9-5 0-15,-6-5 0 16,-11-3 0-16,-6-2 3 16,-13 3-1-16,-7-1 0 15,-10 11 0-15,-8-1 2 16,-4 10-1-16,-5 8 0 0,-3 6-2 15,-4 16-1-15,0 12-1 16,-3 14-2-16,0 17 0 16,5 18-3-1,-3 19 2-15,8 10 5 0,5 12-1 16,7 3-1-16,15 2 0 16,12-8 1-16,15-11 0 15,14-13 3-15,12-19-4 16,16-18-3-16,9-19 0 15,7-12-1-15,5-13-5 16,3-6-12-16,-15-16-24 16,10 13-64-16,-23-12-2 0,1 14-7 15,-20-7-6-15</inkml:trace>
        </inkml:traceGroup>
        <inkml:traceGroup>
          <inkml:annotationXML>
            <emma:emma xmlns:emma="http://www.w3.org/2003/04/emma" version="1.0">
              <emma:interpretation id="{A322C5F8-BA4C-4D23-9874-C4DAC4E4E2E6}" emma:medium="tactile" emma:mode="ink">
                <msink:context xmlns:msink="http://schemas.microsoft.com/ink/2010/main" type="inkWord" rotatedBoundingBox="8438,2186 9731,2191 9726,3620 8433,3616"/>
              </emma:interpretation>
              <emma:one-of disjunction-type="recognition" id="oneOf1">
                <emma:interpretation id="interp5" emma:lang="en-US" emma:confidence="1">
                  <emma:literal>do</emma:literal>
                </emma:interpretation>
                <emma:interpretation id="interp6" emma:lang="en-US" emma:confidence="0">
                  <emma:literal>dob</emma:literal>
                </emma:interpretation>
                <emma:interpretation id="interp7" emma:lang="en-US" emma:confidence="0">
                  <emma:literal>dot</emma:literal>
                </emma:interpretation>
                <emma:interpretation id="interp8" emma:lang="en-US" emma:confidence="0">
                  <emma:literal>doc</emma:literal>
                </emma:interpretation>
                <emma:interpretation id="interp9" emma:lang="en-US" emma:confidence="0">
                  <emma:literal>dog</emma:literal>
                </emma:interpretation>
              </emma:one-of>
            </emma:emma>
          </inkml:annotationXML>
          <inkml:trace contextRef="#ctx0" brushRef="#br0" timeOffset="18055.8514">6144 896 176 0,'0'0'91'0,"0"0"0"16,0 0-12-16,-29-22-45 16,29 22-6-16,-25-17-3 15,25 17-3-15,-29-22-4 16,29 22-1-16,-47-27-2 15,21 17-3-15,-9-4-3 0,-1 6-1 16,-6-1-1-16,3 9-3 16,0 2-1-16,2 13-2 15,5 7-1-15,6 14 1 16,4 13-4-16,7 10 2 16,8 5-2-16,7 4 2 15,7 0 5-15,10-4 0 16,7-10-7-16,8-15 7 15,12-22-5-15,8-19 1 16,9-23 2-16,5-19-1 16,5-24-3-16,-3-23 1 15,0-19 8-15,-4-12-8 0,-10-8 9 16,-5-2-2-16,-15 0-3 16,-7 5 6-16,-13 15-7 15,-6 14 2-15,-8 20-3 16,-5 14 2-16,-10 23-4 15,1 16 3-15,14 25 2 16,-40 32-9-16,18 22 7 16,0 19-5-16,3 35 2 15,-1 21-4-15,3 13 4 16,7 5-4-16,6-5-1 16,8-8 3-16,9-9 2 15,6-13-5-15,11-24-2 16,-1-29-6-16,10-13 1 0,-5-26-7 15,13-1-13-15,-11-33 4 16,8-1-13-16,-12-29 6 16,10 2 2-1,-13-14 7-15,0 2 2 0,-4 1 10 16,-6 1 17-16,-4 13 3 16,-5-2 12-16,-3 14 4 15,-7 0 4-15,0 27 2 16,-2-29 1-16,2 29-2 15,0 0-1-15,0 0-4 16,-30 4-1-16,30-4-4 16,-19 30-3-16,9-6-3 0,-2 3-3 15,4 7-1-15,1 5-5 16,2 5 1-16,8 0-4 16,6-2 1-1,6-5-2-15,5-8 2 0,9-9-1 16,0-16 1-16,8-13 1 15,-3-13 0-15,0-20 4 16,-2-9 0-16,-5-13 3 16,-5-2 0-16,-7-2 2 15,-10 2 0-15,-10 0 0 16,-5 12 0-16,-12 5-2 16,-7 15-2-16,-6 7-1 15,-4 5-2-15,3 5 0 0,-1 5-2 16,5 4-3-16,3 1-4 15,29 7-10 1,-37 5-16-16,35 19-46 16,2-24-36-16,5 54-2 0,0-25-5 15,14 15-3-15</inkml:trace>
        </inkml:traceGroup>
        <inkml:traceGroup>
          <inkml:annotationXML>
            <emma:emma xmlns:emma="http://www.w3.org/2003/04/emma" version="1.0">
              <emma:interpretation id="{1AA8B72E-E768-4D8F-A18B-9B7030E5AF79}" emma:medium="tactile" emma:mode="ink">
                <msink:context xmlns:msink="http://schemas.microsoft.com/ink/2010/main" type="inkWord" rotatedBoundingBox="11275,2738 13154,2745 13149,4412 11269,4405"/>
              </emma:interpretation>
              <emma:one-of disjunction-type="recognition" id="oneOf2">
                <emma:interpretation id="interp10" emma:lang="en-US" emma:confidence="0">
                  <emma:literal>yo a</emma:literal>
                </emma:interpretation>
                <emma:interpretation id="interp11" emma:lang="en-US" emma:confidence="0">
                  <emma:literal>yo u</emma:literal>
                </emma:interpretation>
                <emma:interpretation id="interp12" emma:lang="en-US" emma:confidence="0">
                  <emma:literal>you</emma:literal>
                </emma:interpretation>
                <emma:interpretation id="interp13" emma:lang="en-US" emma:confidence="0">
                  <emma:literal>You</emma:literal>
                </emma:interpretation>
                <emma:interpretation id="interp14" emma:lang="en-US" emma:confidence="0">
                  <emma:literal>your</emma:literal>
                </emma:interpretation>
              </emma:one-of>
            </emma:emma>
          </inkml:annotationXML>
          <inkml:trace contextRef="#ctx0" brushRef="#br0" timeOffset="21844.6832">8630 486 146 0,'0'0'89'0,"-27"-13"1"15,27 13 1-15,-7 35-55 16,9 1-12-16,-4 13-7 16,9 15-3-1,-4 9-7-15,6 5-4 0,1 5-3 16,5-4 0-16,2-6-3 15,5-14 2-15,2-15-2 16,6-13 1-16,4-18 0 16,3-13 1-16,2-13 1 15,0-11 0-15,0-15 1 16,0-8 0-16,-2-6 2 16,-3-9-2-16,-5 1 2 15,-4 0 0-15,-3 5 0 0,-3 2-1 16,-2 8 0-16,-5 7-1 15,-2 9 1 1,-10 30-2-16,8-31 2 16,-8 31-2-16,0 0 0 0,-15 44 0 15,5-3-1-15,-2 13 0 16,-3 14-2-16,-2 11 1 16,0 13 5-16,-3 6-2 15,1 0 2-15,-6 5-3 16,4-3 4-16,-4-5-3 15,-2-4 2-15,0-1-1 16,-2-4-6-16,-3-6 3 0,-2-4-2 16,0-7 2-16,-3-8-2 15,0-8 3-15,1-11 0 16,-3-10 0 0,2-20 1-16,5-10 1 0,3-14 0 15,4-17 1-15,8-15 0 16,8-10 0-16,6-9 1 15,13-11-2-15,9-4 2 16,8 0-2-16,10 0 1 16,7 7-1-16,5 5 0 15,5 5 1-15,-1 7-11 16,4 5 0-16,-4 7-7 16,1 6 2-16,-2 4-5 15,-6 0 3-15,0 8-3 16,-7 2-2-16,5 5 7 15,-12-1-7-15,5 11-7 16,-10-3-16-16,5 10-24 0,-8-5-8 16,0 8 11-16,-2-13 18 15,-22 10 16-15,40-19 17 16,-40 19 17-16,34-37 22 16,-20 12 27-16,1 1 10 15,0 0-8-15,-15 24-13 16,29-35-8-16,-29 35-5 15,20-22 0-15,-20 22 0 0,9-22 1 16,-9 22-1-16,3-22 1 16,-3 22-3-1,-5-27-3-15,5 27-5 16,-12-22-6-16,12 22-5 0,-25 5-3 16,25-5-3-16,-41 39-1 15,16-9-2-15,1 6-1 16,2 4 1-16,2 1-1 15,6-4 1-15,9-5-1 16,7-6 1-16,8-4 0 16,-10-22 0-16,39 22 0 15,-12-17 0-15,0-5 1 16,0-5-1-16,0-4 1 16,-3-4 0-16,-24 13 1 15,34-36-1-15,-34 36 2 16,13-44-1-16,-18 17 2 15,-8 0-1-15,-6-5 0 0,-6-2 1 16,-1 2-1-16,-1 3-1 16,0 2-1-16,5 5-8 15,22 22-14-15,-27-10-37 16,32 32-42-16,0 0-6 16,22 20-1-16,-5-6-7 15</inkml:trace>
          <inkml:trace contextRef="#ctx0" brushRef="#br0" timeOffset="22231.7617">10084 867 128 0,'-12'-29'89'15,"12"29"1"-15,-29 9-4 16,14 16-49-16,-12-1-8 15,5 15-4-15,-10-4-9 16,10 4-3-16,-7-5-6 16,10 0-1-16,-1-2-5 15,13-8 1-15,7-24-2 16,9 30 1-16,13-28-1 16,13-7 0-16,9-12 2 15,7-10-1-15,5-7 1 16,0-5 0-16,-2-5-1 0,-5 2 2 15,-10 8 1-15,-7 10 0 16,-10 14 0-16,-22 10 0 16,22 29 0-1,-17 8 0-15,-5 12-2 0,0 5-2 16,2 7-7-16,-4-10-21 16,14 5-65-16,-9-17-3 15,11-2-2-15,-14-37-3 16</inkml:trace>
        </inkml:traceGroup>
        <inkml:traceGroup>
          <inkml:annotationXML>
            <emma:emma xmlns:emma="http://www.w3.org/2003/04/emma" version="1.0">
              <emma:interpretation id="{7CA2763F-7CAF-4CD2-A811-12300F24FA53}" emma:medium="tactile" emma:mode="ink">
                <msink:context xmlns:msink="http://schemas.microsoft.com/ink/2010/main" type="inkWord" rotatedBoundingBox="14541,2509 18527,2523 18521,4410 14534,4396"/>
              </emma:interpretation>
              <emma:one-of disjunction-type="recognition" id="oneOf3">
                <emma:interpretation id="interp15" emma:lang="en-US" emma:confidence="0">
                  <emma:literal>improve</emma:literal>
                </emma:interpretation>
                <emma:interpretation id="interp16" emma:lang="en-US" emma:confidence="0">
                  <emma:literal>approve</emma:literal>
                </emma:interpretation>
                <emma:interpretation id="interp17" emma:lang="en-US" emma:confidence="0">
                  <emma:literal>aprons</emma:literal>
                </emma:interpretation>
                <emma:interpretation id="interp18" emma:lang="en-US" emma:confidence="0">
                  <emma:literal>apron</emma:literal>
                </emma:interpretation>
                <emma:interpretation id="interp19" emma:lang="en-US" emma:confidence="0">
                  <emma:literal>Reprove</emma:literal>
                </emma:interpretation>
              </emma:one-of>
            </emma:emma>
          </inkml:annotationXML>
          <inkml:trace contextRef="#ctx0" brushRef="#br0" timeOffset="23772.2403">11764 376 141 0,'2'-64'97'15,"8"27"-5"-15,-8 8-3 16,-2 29-37-16,0 0-42 16,32-2-3-16,-32 2-1 15,44 29-3-15,-12 0-10 16,7 5-5-16,7 10-6 15,-2 3-2-15,8 9 0 0,-8-5 0 16,5 8 1-16,-13-8 8 16,-4 1 7-16,-7-8 8 15,-8-5 8-15,-5-2 5 16,-10-8 1-16,1 3 2 16,-8-10 0-16,0 5-4 15,-5-5-3-15,3 0 1 16,7-22-3-16,-17 31 0 15,17-31-1-15,0 0-1 16,0 0-1-16,0 0-1 16,0 0-1-16,29-24-2 15,-7 7 0-15,5 0-2 0,2 0-1 16,3 4-1-16,2 6 1 16,-4 2-2-16,-4 5 1 15,-1 5 1-15,-25-5-1 16,37 12 1-16,-37-12 0 15,0 0 2-15,24 8 0 16,-24-8 1-16,0 0 0 16,0 0 1-16,0 0-2 15,0 0 0-15,0 0 0 16,-24 2-2-16,24-2-2 16,0 0-2-16,0 0-2 15,24 15-2-15,5-13 0 16,3-4-1-16,10-1 1 0,-1 1-1 15,3-1 4-15,-2 1 1 16,-1 4 4-16,-4 3 2 16,-8 3 1-16,-2 4 1 15,-27-12 0-15,39 29 1 16,-39-29-2-16,35 29 0 16,-35-29-2-16,31 22 0 15,-31-22-5-15,30 13-5 16,-30-13-18-16,29-3-50 15,-7 3-22-15,-22 0-3 16,39-2-3-16</inkml:trace>
          <inkml:trace contextRef="#ctx0" brushRef="#br0" timeOffset="23065.7108">11874 803 199 0,'-22'22'89'16,"9"8"-7"-16,1 19-25 15,0-1-54-15,2 6 1 0,0 2-3 16,1-2-1-16,4-2-10 16,-5-18-53-1,10-7-17-15,0-27 0 16,0 0-5-16</inkml:trace>
          <inkml:trace contextRef="#ctx0" brushRef="#br0" timeOffset="25651.9345">13467 759 157 0,'0'0'80'15,"3"30"-2"-15,-3-30-3 0,14 46-50 16,-6-21-13-16,-1 6 2 16,-7-31 2-16,15 44 2 15,-15-44-1-15,0 0 3 16,0 0 0-16,0 0-1 15,0 0-3-15,-3-34-4 16,-2 10-3-16,1 2-5 16,-1 0 0-16,5 22-3 0,-13-32 0 15,13 32-1-15,0 0-2 16,-12 37 1-16,10 11-2 16,-1 28 2-16,3 20 4 15,0 16-1-15,0 18-1 16,-2 9 0-16,-1 3-2 15,-4-8-1-15,0-12 3 16,-5-21-3-16,-1-21-2 16,-4-19 2-16,5-19 2 15,12-42 3-15,-29 15 3 16,19-37 1-16,0-22 2 16,5-15-1-16,3-24 2 15,7-20-3-15,4-26-5 0,13-11 1 16,5-14-2-16,10-5 0 15,5 8-2-15,6 9 0 16,4 22-3 0,4 30 1-16,-7 34 5 0,-5 29-2 15,-7 24-1-15,-11 25 0 16,-11 17 0-16,-10 8 1 16,-12 2-2-16,-8-3-2 15,-5-4-6-15,-9-15-10 16,10 2-15-16,-11-22-33 15,30-7-32-15,-29 8-3 16,29-8 2-16,0 0 1 0</inkml:trace>
          <inkml:trace contextRef="#ctx0" brushRef="#br0" timeOffset="25931.9432">14025 933 73 0,'27'22'67'16,"-8"2"10"-16,-4-2 2 15,2 8-30-15,-17-30-7 16,17 34 3-16,-17-34-6 16,0 0-6-16,0 0-6 15,22 19-5-15,-22-19-6 16,0 0-4-16,10-31-4 16,-10 31-1-16,7-37-1 15,0 15-3-15,1 0 1 0,-8 22-3 16,29-32-1-1,-29 32-7-15,44-12-9 16,-19 12-16-16,9 17-37 0,-7-7-29 16,7 12-1-16,-10-7-2 15,8 9 0-15</inkml:trace>
          <inkml:trace contextRef="#ctx0" brushRef="#br0" timeOffset="26303.7192">14648 1065 178 0,'0'0'97'16,"-15"-22"-4"-16,15 22 2 15,-22-15-40-15,22 15-34 16,-24-2-6-16,24 2-3 0,-22 22-6 16,22-22-3-16,-20 41-2 15,15-19-2-15,5 3 0 16,0-25 0-16,18 36-1 15,-18-36 2-15,36 10-1 16,-14-17 1-16,5-8 1 16,-2-7 0-16,-1-5 1 15,-7-2 2-15,-5-5 2 16,-7 4 0-16,-7 1 3 0,-3 5-1 16,-7-1 0-1,12 25 0-15,-32-29 0 16,32 29-5-16,-27-7-4 15,27 7-12-15,0 0-18 0,0 0-33 16,-5 22-35-16,5-22-5 16,29 19 0-16,-29-19-3 15</inkml:trace>
          <inkml:trace contextRef="#ctx0" brushRef="#br0" timeOffset="26583.906">14939 1014 288 0,'0'0'106'16,"0"0"-5"-16,27 12-4 15,-27-12-92-15,0 0-4 0,12 29 0 16,-12-29 1-16,17 27-2 16,-17-27 0-16,0 0 0 15,32 17 1-15,-32-17-1 16,32-17 1-16,-15-5 1 15,2-5-2-15,-2-2-1 16,1-5-4-16,-6-1-5 16,-5-4-9-16,0 10-10 15,-9-5-26-15,2 34-39 16,-2-35-4-16,2 35 3 16,0 0-1-16</inkml:trace>
          <inkml:trace contextRef="#ctx0" brushRef="#br0" timeOffset="26960.1568">15697 1016 126 0,'27'12'94'16,"-27"-12"-7"-16,24 17-4 15,-24-17-45-15,0 0-36 16,0 0 2-16,-24-9 3 15,24 9-3-15,-30-20-1 16,30 20 3-16,-34-32 3 16,10 13 2-16,24 19 2 0,-42-37 1 15,42 37 0-15,-39-17 1 16,39 17-1-16,-29 7-3 16,29-7-3-16,-20 37-4 15,13-10-1-15,-1 2-2 16,3 0 0-16,1-2-1 15,1 0-1-15,6-2 0 16,-3-25 1-16,14 34 0 16,-14-34-1-16,42 22-6 15,-15-25-26-15,14 6-57 16,-4-13-6-16,12 0-2 16,-8-7-8-16</inkml:trace>
        </inkml:traceGroup>
        <inkml:traceGroup>
          <inkml:annotationXML>
            <emma:emma xmlns:emma="http://www.w3.org/2003/04/emma" version="1.0">
              <emma:interpretation id="{CE0CD244-7644-44D3-BD9D-717CC306F5B5}" emma:medium="tactile" emma:mode="ink">
                <msink:context xmlns:msink="http://schemas.microsoft.com/ink/2010/main" type="inkWord" rotatedBoundingBox="19564,1979 21638,1987 21633,3374 19560,3367"/>
              </emma:interpretation>
              <emma:one-of disjunction-type="recognition" id="oneOf4">
                <emma:interpretation id="interp20" emma:lang="en-US" emma:confidence="1">
                  <emma:literal>data</emma:literal>
                </emma:interpretation>
                <emma:interpretation id="interp21" emma:lang="en-US" emma:confidence="0">
                  <emma:literal>datu</emma:literal>
                </emma:interpretation>
                <emma:interpretation id="interp22" emma:lang="en-US" emma:confidence="0">
                  <emma:literal>dada</emma:literal>
                </emma:interpretation>
                <emma:interpretation id="interp23" emma:lang="en-US" emma:confidence="0">
                  <emma:literal>dater</emma:literal>
                </emma:interpretation>
                <emma:interpretation id="interp24" emma:lang="en-US" emma:confidence="0">
                  <emma:literal>dat,</emma:literal>
                </emma:interpretation>
              </emma:one-of>
            </emma:emma>
          </inkml:annotationXML>
          <inkml:trace contextRef="#ctx0" brushRef="#br0" timeOffset="28975.8216">17178 842 134 0,'-12'-34'84'16,"-3"-5"-5"-16,5-2 0 15,-9-6-55-15,6 6-1 16,-9-8 9-16,3 12 0 16,-10-7-2-16,7 17-3 15,-13 3-4-15,8 19-6 0,-4 17-6 16,-1 20-3-16,3 19-6 16,-1 13-2-16,8 11-2 15,5 4-1-15,7 1 0 16,10 1 1-16,13-15-2 15,9-12 3-15,9-18 0 16,13-18 1-16,5-23 0 16,12-22 2-16,3-29 2 15,7-25-1-15,2-22 5 16,5-14-3-16,-4-15 4 16,-6-3 2-16,-9-1-5 15,-8 13 2-15,-14 18-3 16,-10 22 2-16,-13 22-5 0,-11 24 3 15,-3 37-6-15,0 0-2 16,-32 27 7-16,12 25-7 16,-2 11 4-16,3 15-5 15,2 8 3-15,2 4-7 16,3 3 1-16,5-7-6 16,14-1-3-16,3-19 1 15,7-5-3-15,0-19 1 16,7-8 0-16,-2-19 2 15,8-8 3-15,-3-12 2 16,-1 0 1-16,-1-7 2 16,-1 0 4-16,-24 12 5 0,37-29 4 15,-37 29 3-15,22-35 5 16,-22 35 3-16,10-36 1 16,-10 36 2-1,-10-27-2-15,10 27-4 0,-22-5-4 16,22 5-3-16,-42 32-3 15,16 0-1-15,-1 2-3 16,0 7 0-16,5 1-1 16,5-1 1-16,9-4-2 15,6-8 2-15,2-29-1 16,24 25 1-16,-24-25 0 16,47-15 0-16,-20-7 1 15,2-5 0-15,-2-2 1 0,-3 0-2 16,-2 4 1-16,-5 3-1 15,-17 22 1-15,22-17-1 16,-22 17-1-16,8 25 1 16,-8-1-2-16,-3 8 1 15,3 2-1-15,0 3 1 16,3-1-1-16,2-4 0 16,2-3-2-16,5-7 2 15,-12-22-2-15,39 13 2 16,-9-23 1-16,1-17 0 15,11-15 1-15,4-19 1 16,6-14 5-16,4-16-1 0,0-14 3 16,3-10-2-16,-5-14 0 15,2-6 3-15,-10 1-4 16,-2 14 2 0,-12 15-6-16,-7 22 3 0,-8 29-5 15,-8 29 3-15,-9 25-1 16,-9 66-5-16,-6 18 2 15,-7 21-3-15,-7 22 2 16,-1 10-5-16,1 7-4 16,-3-10-12-16,5-4-4 15,-4-25-1-15,13-10-20 16,-11-38-10-16,17-13 6 16,-17-37 17-16,29-7 15 0,-40-44 17 15,18-5 12 1,0-12 7-16,-2-10 23 15,12 10 11-15,-13-8-3 16,20 16-14-16,-7 1-9 0,10 16-8 16,2 9-5-16,0 27-7 15,0 0-7-15,0 0-12 16,41 29-21-16,-21-4-50 16,17 16-3-16,-1-7-1 15,18 10-3-15</inkml:trace>
          <inkml:trace contextRef="#ctx0" brushRef="#br0" timeOffset="29346.6703">18693 693 230 0,'0'0'96'0,"0"0"-2"0,-22-19-4 16,22 19-34-16,-34 22-55 15,10-5-1-15,-1 2 0 16,-4 11 0-16,0 2 1 15,-1-1 0-15,6 4-1 16,4-4 1-16,11-6-1 16,9-25-1-16,19 32-5 15,6-35-1-15,14-7-1 16,5-14 0-16,7-5 1 0,0-8 0 16,-2-5 3-1,-10 1 5-15,-7 7 8 16,-7 7 3-16,-25 27 3 15,0 0 2-15,0 0 0 0,0 0 0 16,-18 41-2-16,6 1-4 16,-2-3-5-16,6 7-6 15,8-2-15-15,0-14-29 16,20 6-55-16,-20-36-5 16,44 37-4-16,-20-35-6 15</inkml:trace>
        </inkml:traceGroup>
        <inkml:traceGroup>
          <inkml:annotationXML>
            <emma:emma xmlns:emma="http://www.w3.org/2003/04/emma" version="1.0">
              <emma:interpretation id="{5B8D360E-663E-4586-8573-51EE536E40E4}" emma:medium="tactile" emma:mode="ink">
                <msink:context xmlns:msink="http://schemas.microsoft.com/ink/2010/main" type="inkWord" rotatedBoundingBox="22912,2336 28022,2353 28015,4485 22904,4467"/>
              </emma:interpretation>
              <emma:one-of disjunction-type="recognition" id="oneOf5">
                <emma:interpretation id="interp25" emma:lang="en-US" emma:confidence="0">
                  <emma:literal>goal</emma:literal>
                </emma:interpretation>
                <emma:interpretation id="interp26" emma:lang="en-US" emma:confidence="0">
                  <emma:literal>goral</emma:literal>
                </emma:interpretation>
                <emma:interpretation id="interp27" emma:lang="en-US" emma:confidence="0">
                  <emma:literal>goat</emma:literal>
                </emma:interpretation>
                <emma:interpretation id="interp28" emma:lang="en-US" emma:confidence="0">
                  <emma:literal>gal</emma:literal>
                </emma:interpretation>
                <emma:interpretation id="interp29" emma:lang="en-US" emma:confidence="0">
                  <emma:literal>grant</emma:literal>
                </emma:interpretation>
              </emma:one-of>
            </emma:emma>
          </inkml:annotationXML>
          <inkml:trace contextRef="#ctx0" brushRef="#br0" timeOffset="30304.3634">20766 989 278 0,'-10'-24'113'0,"-12"-8"-6"15,10 10-3-15,-17-3-88 16,29 25-9-16,-39-39 0 16,39 39 1-16,-42-24-1 15,20 17-2-15,0 2-1 16,-2 5-2-16,-1 5-2 15,-4 7 1-15,-5 7-1 16,-3 6-1-16,-4 7 0 16,-1 4-1-16,0 6 1 15,6-1-1-15,6 3 0 16,6-2 0-16,12-3 0 16,9-5 0-16,16-7 0 15,9-5 2-15,12-10-1 0,5-7 1 16,10-12 0-16,2-8 0 15,8-9 1-15,2-8 0 16,-2-2 1-16,-8-5-1 16,-5 7 0-16,-7 3 0 15,-9 9 0-15,-30 20-1 16,22-2 0-16,-22 2 0 16,-25 56-1-16,1 2 2 15,-8 13 6-15,-7 15-5 16,-5 17 3-16,-5 4-3 15,0 10 1-15,-7 1-2 16,5-3 3-16,-3-18-5 0,5-9-3 16,5-19 3-16,5-18-1 15,7-17 1 1,8-16 0-16,24-18 2 16,-25-18-1-16,28-6 0 0,6-8 0 15,16-2 0-15,12-3 1 16,9 1-3-16,15-1-4 15,8 3-6-15,16 7-12 16,-4-7-30-16,19 17-45 16,-14-10-2-16,9 10-4 15,-12-10 0-15</inkml:trace>
          <inkml:trace contextRef="#ctx0" brushRef="#br0" timeOffset="31643.8042">21548 1168 210 0,'-19'-25'82'0,"19"25"-3"16,-44-24-3-16,44 24-64 16,-39-13-5-16,39 13 8 15,-44 8 2-15,44-8 2 16,-49 39 0-16,27 0 4 15,0-2 3-15,7 9-7 16,5-7 0-16,10 5-9 0,8-12 0 16,9-8-5-1,10-11 2-15,9-18-6 16,6-15-11-16,7-7 6 0,-3-12-4 16,3-5 5-16,-5-2-3 15,-5-3 7-15,-4 0 0 16,-6 10 4-16,-12 2 7 15,-2 10 0-15,-10 0 0 16,-5 27 1-16,4-31-2 16,-4 31-2-16,0-27-3 15,0 27-2-15,5-22-1 16,-5 22-2-16,0 0-1 16,15-22 0-16,-15 22-1 15,0 0 0-15,29 32-2 16,-16-10-2-16,1 4-4 0,-2 4-3 15,8 4-3-15,-3-7 0 16,5 2-1-16,-22-29 0 16,44 39 2-16,-22-26 3 15,3-4 3-15,-3-1 5 16,-22-8 3-16,36 9 3 16,-36-9 3-16,22 5 3 15,-22-5 2-15,0 0 0 16,0 0 1-16,0 0-1 15,5-22 0-15,-5 22-3 16,0 0-1-16,12-27-3 16,-12 27 0-16,0 0-1 15,27-26-2-15,-27 26 1 0,22-18 0 16,-22 18 0-16,0 0-1 16,30-9 0-16,-30 9-2 15,0 0 1-15,0 0 1 16,0 0-2-16,22 17 0 15,-22-17 0-15,12 22-2 16,-12-22 1-16,10 24-1 16,-10-24 0-16,0 0 0 0,24 25 1 15,-24-25 0 1,0 0 1-16,0 0 2 16,27-13 0-16,-27 13 1 15,0 0 1-15,2-26 0 0,-2 26 1 16,0 0 0-16,-27-20 0 15,27 20 1-15,-26-2 0 16,26 2 1-16,-30-3-1 16,30 3 0-16,-29-2 0 15,29 2-1-15,-29 0 0 16,29 0-2-16,-37 7-1 16,37-7-1-16,-39 22 0 15,39-22-1-15,-30 39 0 16,21-17 0-16,9-22-1 15,-8 42 1-15,8-42 2 16,13 31 4-16,-13-31-7 16,22 22 6-16,-22-22-6 0,26 20 6 15,-26-20-4-15,30 22 3 16,-30-22-6-16,24 24 0 16,-24-24 5-16,25 20-3 15,-25-20 2-15,24 12-3 16,-24-12-1-16,25 5-1 15,-25-5 1-15,34-2-2 16,-34 2 0-16,36-5 1 16,-14 0-1-16,3 0 2 15,-3-5 1-15,2 3 2 16,-24 7-4-16,37-22-3 16,-37 22 7-16,24-25-3 0,-24 25 5 15,13-22-3-15,-13 22 3 16,0 0-3-16,0 0 7 15,-5-22-1 1,5 22-2-16,0 0-1 0,0 0-3 16,0 0 8-16,-3 22-5 15,6 0 4-15,2 3-4 16,0 2 3-16,4 2-4 16,6 0 3-16,0-2-7 15,4 0-11-15,-19-27-12 16,47 25-40-16,-47-25-42 15,44 2-2-15,-44-2-1 16,39-22-4-16</inkml:trace>
          <inkml:trace contextRef="#ctx0" brushRef="#br0" timeOffset="32052.0781">23000 278 315 0,'-12'58'110'0,"19"11"-5"16,-14 2-7-16,12 17-90 15,-5 7-10-15,7 8 1 16,3-1-4-16,5-6-2 15,2-3 0-15,-2-15-13 0,11 0-25 16,-6-17-49 0,9-7-1-16,-9-17-3 15,12-10 5-15</inkml:trace>
          <inkml:trace contextRef="#ctx0" brushRef="#br0" timeOffset="33243.7746">23890 1153 264 0,'-41'-39'101'16,"-3"-10"-6"-16,14 12-2 15,3 1-71-15,20 6-11 16,14 8-3-16,15 8-8 15,13 14-3-15,9 9-3 16,12 16-3-16,0 4-4 16,5 10-5-16,-5-2-2 0,10 4 0 15,-5-9-1-15,5 0 4 16,-2-12-4-16,7 4 9 16,-8-12 3-16,3 3 11 15,-2-8 2-15,-8-7 6 16,-4 3 7-16,-13-13 2 15,5 3 5-15,-17-20-5 16,7 2 4-16,-10-11-5 16,6 6-2-16,-8-2-2 15,-3 8-7-15,-2 2-3 16,-17 22-2-16,22-17-2 16,-22 17-6-16,0 0-7 15,27 22-5-15,-5-7-4 0,-22-15-1 16,54 26-1-16,-22-16-3 15,9 7 3-15,-11 0 6 16,-1 8 17-16,-10 7 11 16,-16-1 12-16,-10 16 3 15,-33-3 5-15,-11 19 1 16,-30-4 2-16,-11 12-4 16,-36-5-8-16,-16 5-8 15,-32 5-6-15,-22 2 0 16,-19-2 1-16,-6-3 1 15,-7-12 0-15,13-7 1 16,16-20 0-16,30-12-2 0,39-24 1 16,54-23-4-16,63-14-4 15,57-10-1-15,68-5-4 16,46-2-9 0,55 7-18-16,21-7-29 0,37 22-51 15,12-8-2-15,17 18-5 16,-19-15-5-16</inkml:trace>
          <inkml:trace contextRef="#ctx0" brushRef="#br0" timeOffset="32239.2292">23306 1143 244 0,'0'0'92'0,"-7"-27"-2"15,7 27 2-15,0 0-61 16,-3 39-29-16,8-12 1 16,2 3-8-16,3 6-4 15,-3-4-14-15,13 5-15 16,-10-10-46-16,9 2-2 16,-19-29-2-16,39 32-6 15</inkml:trace>
          <inkml:trace contextRef="#ctx0" brushRef="#br0" timeOffset="32412.2205">23653 488 287 0,'-17'-32'99'0,"17"32"-5"15,0 0-12-15,-32-17-92 16,32 17-10-16,0 0-8 0,3 44-29 15,-3-44-31 1,17 34-1-16,-17-34-2 16,44 30-1-16</inkml:trace>
          <inkml:trace contextRef="#ctx0" brushRef="#br0" timeOffset="32629.3644">24394 109 314 0,'2'-24'111'16,"-2"24"-8"-16,0 0-3 16,-41 39-91-16,9 15-3 0,0 26 1 15,-2 16-5 1,4 11 0-16,6 8-5 16,4 0 1-16,8 2-14 15,0-14-22-15,14 2-60 0,-9-24-3 16,12-1-1-16,-15-21-3 15</inkml:trace>
        </inkml:traceGroup>
      </inkml:traceGroup>
    </inkml:traceGroup>
  </inkml:traceGroup>
</inkml:ink>
</file>

<file path=ppt/ink/ink2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37.29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8AC74EA-E797-430C-B054-CA01C62471EB}" emma:medium="tactile" emma:mode="ink">
          <msink:context xmlns:msink="http://schemas.microsoft.com/ink/2010/main" type="writingRegion" rotatedBoundingBox="4850,3907 11408,4992 10920,7944 4362,6859"/>
        </emma:interpretation>
      </emma:emma>
    </inkml:annotationXML>
    <inkml:traceGroup>
      <inkml:annotationXML>
        <emma:emma xmlns:emma="http://www.w3.org/2003/04/emma" version="1.0">
          <emma:interpretation id="{4A3C2987-079D-476D-B8C2-A6CFB0FA45F3}" emma:medium="tactile" emma:mode="ink">
            <msink:context xmlns:msink="http://schemas.microsoft.com/ink/2010/main" type="paragraph" rotatedBoundingBox="4850,3907 11408,4992 10920,7944 4362,6859" alignmentLevel="1"/>
          </emma:interpretation>
        </emma:emma>
      </inkml:annotationXML>
      <inkml:traceGroup>
        <inkml:annotationXML>
          <emma:emma xmlns:emma="http://www.w3.org/2003/04/emma" version="1.0">
            <emma:interpretation id="{BB32EB63-349E-417B-ACAC-C6EB16CB519B}" emma:medium="tactile" emma:mode="ink">
              <msink:context xmlns:msink="http://schemas.microsoft.com/ink/2010/main" type="line" rotatedBoundingBox="4850,3907 11408,4992 10920,7944 4362,6859"/>
            </emma:interpretation>
          </emma:emma>
        </inkml:annotationXML>
        <inkml:traceGroup>
          <inkml:annotationXML>
            <emma:emma xmlns:emma="http://www.w3.org/2003/04/emma" version="1.0">
              <emma:interpretation id="{CB0E08DB-1ECE-4643-9001-3DC9565EF051}" emma:medium="tactile" emma:mode="ink">
                <msink:context xmlns:msink="http://schemas.microsoft.com/ink/2010/main" type="inkWord" rotatedBoundingBox="4850,3907 11408,4992 10920,7944 4362,6859">
                  <msink:destinationLink direction="with" ref="{D47C1102-80FC-4343-ABC7-8984EC34FB93}"/>
                </msink:context>
              </emma:interpretation>
              <emma:one-of disjunction-type="recognition" id="oneOf0">
                <emma:interpretation id="interp0" emma:lang="en-US" emma:confidence="0">
                  <emma:literal>Teach</emma:literal>
                </emma:interpretation>
                <emma:interpretation id="interp1" emma:lang="en-US" emma:confidence="0">
                  <emma:literal>teach</emma:literal>
                </emma:interpretation>
                <emma:interpretation id="interp2" emma:lang="en-US" emma:confidence="0">
                  <emma:literal>Teach'</emma:literal>
                </emma:interpretation>
                <emma:interpretation id="interp3" emma:lang="en-US" emma:confidence="0">
                  <emma:literal>teach'</emma:literal>
                </emma:interpretation>
                <emma:interpretation id="interp4" emma:lang="en-US" emma:confidence="0">
                  <emma:literal>Thach</emma:literal>
                </emma:interpretation>
              </emma:one-of>
            </emma:emma>
          </inkml:annotationXML>
          <inkml:trace contextRef="#ctx0" brushRef="#br0">356 811 109 0,'-79'-41'98'0,"1"-6"2"16,15 13 0-16,2-10-28 15,19 17-40-15,8-7 9 16,34 34-13-16,0-39-4 15,36 22-4-15,18-13-6 16,34-1-4-16,20-13-2 0,29-10-1 16,24-12-2-16,15-3-1 15,2 1-2 1,1 9-1-16,-13 10-2 16,-14 10-9-16,-11 25-14 0,-31 1-36 15,-14 33-51-15,-30-5-5 16,-10 16-4-16,-22-6-5 15</inkml:trace>
          <inkml:trace contextRef="#ctx0" brushRef="#br0" timeOffset="-336.2133">864 239 228 0,'-7'-83'114'15,"7"29"-3"-15,-10 15-4 16,10 39-79-16,-5 47-5 16,10 48-2-16,-5 37-2 0,2 44-7 15,3 39-2-15,3 27-1 16,-1 12-4 0,3 3 0-16,-1-8-2 15,4-16 2-15,-1-16-10 0,3-24 3 16,-1-29-7-16,1-30-1 15,2-24-8-15,-5-34-12 16,10-20-24-16,-22-56-62 16,22 0-1-16,-14-53 0 15,-1-26 3-15</inkml:trace>
          <inkml:trace contextRef="#ctx0" brushRef="#br0" timeOffset="524.8362">1600 2143 187 0,'0'0'108'16,"-5"30"-5"-16,5-30-4 16,27 36-80-16,-3-16-11 15,15 0 1-15,10-6 1 16,7-2 0-16,3-9-2 0,7-10 2 16,-2-18-3-16,-3-12 2 15,-10-14-1-15,-9-5-2 16,-18-8 0-16,-9 3-2 15,-18 0 1-15,-11 10-3 16,-16 9 2-16,-6 15-2 16,-6 15 0-16,-4 17 0 15,2 17-2-15,5 15 2 16,4 19-1-16,16 10 0 16,11 7-1-16,13 5 0 15,15-4-2-15,14-8 1 16,22-12-5-16,13-15-4 0,21-17-11 15,1-20-15-15,19 3-47 16,-13-20-25-16,9 8-3 16,-18-8 0-16</inkml:trace>
          <inkml:trace contextRef="#ctx0" brushRef="#br0" timeOffset="1017.6806">3426 2136 150 0,'22'-15'100'0,"-22"15"-2"0,32-34-4 16,-30 12-64-16,-2 22-19 16,-10-34 5-16,10 34 4 15,-41-24 3-15,6 24-2 16,-11-3 1-16,2 8-1 15,-7-3-7-15,2 13-2 16,0 0-3-16,5 9-1 16,5 1-3-16,12 9-1 15,5 5-1-15,7 5-1 16,8-2-2-16,7-1 0 16,7-7 0-16,5-4-2 15,-12-30 1-15,44 27 0 0,-17-30 1 16,8-7 0-16,-1-4 1 15,0-1-1-15,-2 0 1 16,-3 8 0-16,0 7 0 16,1 10 0-16,-3 9-2 15,-3 8 1-15,3 7-1 16,2 3 1-16,3-3 0 16,5-2 0-16,4-5-1 15,6-10 0-15,-1-7-3 16,1-10-5-16,4-3-11 15,-10-14-19-15,13 5-73 16,-22-7-3-16,7 1-2 16,-14-8-4-16</inkml:trace>
          <inkml:trace contextRef="#ctx0" brushRef="#br0" timeOffset="2088.9462">4472 1938 143 0,'0'0'108'0,"12"-39"-2"16,-12 39 0-16,-2-39-38 16,2 39-52-16,-25-17 2 15,25 17 0-15,-54 12-2 16,18 10-3-16,-11 10-3 15,-2 9 0-15,-2 8-2 16,5 7-3-16,7 3-3 0,7 2-1 16,15 0-1-16,14 0 0 15,15-9-1 1,18-8-1-16,11-10 0 16,13-10 0-16,10-9 1 0,9-15 1 15,8-15 0-15,4-16 0 16,3-16-1-16,3-19 3 15,4-17-1-15,3-15 0 16,4-19 0-16,-1-17 0 16,1-13 2-16,-6-7-2 15,-6-10 0-15,-7 5 2 16,-17 8-1-16,-10 19-2 0,-16 27 1 16,-11 29 0-1,-14 32-2-15,-15 44 5 16,-3 29 2-16,-7 49-6 15,-12 35 3-15,-5 26 1 0,-4 22-3 16,-6 15 2-16,-2 3-1 16,0-8-2-16,2-17-2 15,8-27 3-15,9-27-2 16,10-29 2-16,13-37 0 16,-3-34 0-16,49-17-3 15,-5-27 0-15,10-17 1 16,4-10-1-16,3 3 1 15,0 2-2-15,-4 12 1 0,-6 15-1 16,-7 29 2 0,-10 18 0-16,-4 23 0 15,-8 18 0-15,0 10 1 16,-3 7 0-16,-2 0 0 0,3-3 1 16,2-6-1-16,-3-6 1 15,6-14 0-15,2-10-1 16,0-10-1-16,-3-15-3 15,3-4 0-15,-3-13-2 16,1-7 0-16,-3-10 0 16,-5-4-1-16,-5-8 1 15,0 2 0-15,-2 3 1 16,-3 10 1-16,-2 4 3 16,-5 25-3-16,0 0 1 15,0 0 1-15,25-2-2 16,-25 2 3-16,12 34-1 0,-12-34 2 15,10 34-1-15,-10-34 1 16,2 27 0-16,-2-27 1 16,0 24-1-16,0-24-3 15,0 0-7-15,3 25-12 16,-3-25-15-16,0 0-31 16,24-17-35-16,-24 17 0 15,42-44-2-15,-11 19 4 16</inkml:trace>
        </inkml:traceGroup>
      </inkml:traceGroup>
    </inkml:traceGroup>
  </inkml:traceGroup>
</inkml:ink>
</file>

<file path=ppt/ink/ink2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40.340"/>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D47C1102-80FC-4343-ABC7-8984EC34FB93}" emma:medium="tactile" emma:mode="ink">
          <msink:context xmlns:msink="http://schemas.microsoft.com/ink/2010/main" type="inkDrawing" rotatedBoundingBox="10623,6338 14822,5125 15324,6863 11125,8075" semanticType="callout" shapeName="Other">
            <msink:sourceLink direction="with" ref="{CB0E08DB-1ECE-4643-9001-3DC9565EF051}"/>
          </msink:context>
        </emma:interpretation>
      </emma:emma>
    </inkml:annotationXML>
    <inkml:trace contextRef="#ctx0" brushRef="#br0">301 74 148 0,'0'0'96'0,"22"-24"-1"15,-22 24 2-15,0 0-53 0,0 0-21 16,25 19-11-16,-25-19-2 16,14 37-4-16,-4-15 0 15,-3 0-4-15,3 3 0 16,0-1 0-16,0 3-2 15,4 0 0-15,3 2-5 16,5-4 0-16,0-3-2 16,5-3 0-16,0-7-1 15,3-2 1-15,-1-7 2 16,-2-6 3-16,-3-4 2 16,-2-3 3-16,-22 10 0 15,39-22 2-15,-39 22 1 0,34-22 1 16,-34 22 1-16,35-20-2 15,-35 20 3-15,36-12 0 16,-36 12 2 0,39-10-2-16,-39 10 1 0,40-9-1 15,-16 6-1-15,0-2-2 16,6 5 0-16,-3-5-3 16,2 3 0-16,-2-3 0 15,5 3 1-15,-3-6-2 16,0-4 0-16,-2-5 1 15,3-3-3-15,1 1 2 16,1-3-1-16,2 2 0 16,1 1-1-16,-4-1 1 0,1 6 0 15,-7 1 1-15,-25 13 2 16,31-27 1 0,-31 27 0-16,5-26 1 0,-5 26 0 15,0 0-1-15,-36-18 0 16,9 26-2-16,0 6 0 15,-7 6-2-15,2 7 0 16,2 5 0-16,1-3 1 16,5 0-2-16,7-7 2 15,17-22-1-15,-10 22 1 16,10-22 0-16,0 0-1 16,39-29-1-16,-12 17 0 0,5 0 0 15,7 9-1-15,2 8 0 16,3 15-1-16,0 9-4 15,-2 8-1-15,2 9 0 16,-10 5-1-16,-2 13 2 16,-18 2 2-16,-6 15 0 15,-16 11 3-15,-11 11 4 16,-18 10 4-16,-14 9-1 16,-13 15-3-16,-19 0 3 15,-12-3-4-15,-15-7 2 16,-15-12-4-16,-17-17 3 15,-7-13-2-15,-5-21 3 16,3-25 1-16,14-22-1 16,12-27 0-16,23-24 0 15,33-27 2-15,47-25-5 16,49-14 1-16,51-7-3 16,40-1 3-16,45 5-2 0,38 11 4 15,41 8-3-15,29 21 0 16,18 2 2-16,1 7-1 15,11 3-6-15,7-6-2 16,3-6-4-16,-13-13-14 16,-7 10-43-16,-35-19-50 15,1 6-2-15,-30-11-3 16,-21-1 3-16</inkml:trace>
  </inkml:traceGroup>
</inkml:ink>
</file>

<file path=ppt/ink/ink2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52.853"/>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5FA6618A-4C55-4FA3-99FB-539DD2497928}" emma:medium="tactile" emma:mode="ink">
          <msink:context xmlns:msink="http://schemas.microsoft.com/ink/2010/main" type="writingRegion" rotatedBoundingBox="4679,4173 16819,4792 16627,8562 4486,7942"/>
        </emma:interpretation>
      </emma:emma>
    </inkml:annotationXML>
    <inkml:traceGroup>
      <inkml:annotationXML>
        <emma:emma xmlns:emma="http://www.w3.org/2003/04/emma" version="1.0">
          <emma:interpretation id="{E002C4EB-BB3D-48FE-A08F-3ADEF801F12A}" emma:medium="tactile" emma:mode="ink">
            <msink:context xmlns:msink="http://schemas.microsoft.com/ink/2010/main" type="paragraph" rotatedBoundingBox="4679,4173 16819,4792 16627,8562 4486,7942" alignmentLevel="1"/>
          </emma:interpretation>
        </emma:emma>
      </inkml:annotationXML>
      <inkml:traceGroup>
        <inkml:annotationXML>
          <emma:emma xmlns:emma="http://www.w3.org/2003/04/emma" version="1.0">
            <emma:interpretation id="{3CCB04E0-75C4-4E7A-9102-13987EE9EBEC}" emma:medium="tactile" emma:mode="ink">
              <msink:context xmlns:msink="http://schemas.microsoft.com/ink/2010/main" type="line" rotatedBoundingBox="4679,4173 16819,4792 16627,8562 4486,7942"/>
            </emma:interpretation>
          </emma:emma>
        </inkml:annotationXML>
        <inkml:traceGroup>
          <inkml:annotationXML>
            <emma:emma xmlns:emma="http://www.w3.org/2003/04/emma" version="1.0">
              <emma:interpretation id="{B9FE7FE6-6DD9-437E-8AFC-CDB516933FD5}" emma:medium="tactile" emma:mode="ink">
                <msink:context xmlns:msink="http://schemas.microsoft.com/ink/2010/main" type="inkWord" rotatedBoundingBox="4679,4173 16819,4792 16627,8562 4486,7942"/>
              </emma:interpretation>
              <emma:one-of disjunction-type="recognition" id="oneOf0">
                <emma:interpretation id="interp0" emma:lang="en-US" emma:confidence="0">
                  <emma:literal>Results</emma:literal>
                </emma:interpretation>
                <emma:interpretation id="interp1" emma:lang="en-US" emma:confidence="0">
                  <emma:literal>RE sure is</emma:literal>
                </emma:interpretation>
                <emma:interpretation id="interp2" emma:lang="en-US" emma:confidence="0">
                  <emma:literal>RE suits</emma:literal>
                </emma:interpretation>
                <emma:interpretation id="interp3" emma:lang="en-US" emma:confidence="0">
                  <emma:literal>RESULTS</emma:literal>
                </emma:interpretation>
                <emma:interpretation id="interp4" emma:lang="en-US" emma:confidence="0">
                  <emma:literal>RE salts</emma:literal>
                </emma:interpretation>
              </emma:one-of>
            </emma:emma>
          </inkml:annotationXML>
          <inkml:trace contextRef="#ctx0" brushRef="#br0">389 457 106 0,'-51'-51'69'16,"12"7"-3"-16,4-3-5 15,16 6-59-15,4 9-4 16,10 8 9-16,5 24 14 16,15-27 9-16,7 24 5 15,-22 3 2-15,44 0 1 16,-20-7-6-16,15 9-8 15,-2-16-6-15,9-1-6 16,13-12-4-16,12-5-3 16,12-4 0-16,12 4-3 0,15 10 0 15,18 12-1-15,6 25-2 16,3 22 1-16,-5 29-3 16,-12 19 4-16,-18 28 5 15,-21 16 1-15,-32 10 3 16,-34 8 0-16,-42 2 4 15,-39 10 0-15,-37-5 1 16,-22 0 0-16,-19-15-7 16,-12-7 1-16,-8-7-4 15,3-13 3-15,7-16-3 16,22-20 0-16,17-15-2 16,15-15-1-16,12-7 0 0,19-7 0 15,13-12 0-15,12-3-3 16,15-5 0-16,7-2 1 15,22-10-1-15,0 0 1 16,-13 27-1-16,13-27 0 16,37 17 0-16,0-5 0 15,19 7-1-15,15 8 1 16,19 10-2-16,20 12 2 16,22 12-2-16,17 15 2 15,17 7-3-15,15 10 1 16,8 5-2-16,1 2 3 15,-4-5 1-15,-5 3-6 16,-15-5 6-16,-14-8-6 0,-15-4-2 16,-27-10-16-16,-3 5-16 15,-31-25-75-15,2-2-3 16,-24-27 2 0,-3-15-8-16</inkml:trace>
          <inkml:trace contextRef="#ctx0" brushRef="#br0" timeOffset="-727.9719">399 1036 291 0,'-3'198'124'0,"11"22"-9"0,-8-7-15 15,5 10-103-15,14 9-5 16,8 2 4 0,5-4-2-16,-3-12-4 15,0-13 2-15,-7-17-6 0,5-17-10 16,-15-31-20-16,13-25-58 16,-10-32-5-16,7-32-2 15,-22-51 2-15</inkml:trace>
          <inkml:trace contextRef="#ctx0" brushRef="#br0" timeOffset="541.0176">3073 1078 222 0,'-27'78'116'0,"3"25"-3"0,-8 7-5 16,7 24-72-16,-4 11-27 16,7 13 0-16,-2 23-3 15,2 8-2 1,-5 4-5-16,-5-3 2 0,-5-19-2 16,1-21 3-16,1-31-2 15,4-28 1-15,9-35-2 16,14-32 2-16,8-24-1 15,47-17 0-15,6-12 0 16,21 0-1-16,11 4 0 16,13 8 0-16,12 10 1 15,0 12 0-15,-7 9-1 16,-5 8-1-16,-10 8-7 16,-13-6-6-16,-1 8-18 15,-25-20-48-15,-5 5-28 16,-20-17-5-16,-24 0 0 0</inkml:trace>
          <inkml:trace contextRef="#ctx0" brushRef="#br0" timeOffset="819.2997">2242 2325 287 0,'-34'2'126'16,"12"-9"-2"-16,22 7-11 15,48 7-114-15,23-2-3 0,37 2 1 16,17 3 1-16,16-3-2 16,6-4-2-16,7-1-8 15,-12-11-7-15,-3 4-14 16,-29-17-22-16,-2 7-50 15,-30-9 0-15,-12 4-2 16,-27-4 3-16</inkml:trace>
          <inkml:trace contextRef="#ctx0" brushRef="#br0" timeOffset="1052.1246">2381 1572 309 0,'22'24'126'0,"32"1"-4"15,12-30-11-15,24-5-112 16,35-14-6-16,22-8-4 16,26 0-7-16,8-12-13 15,17 15-34-15,-15-10-46 16,1 19-3-16,-25 0-4 15,-10 18-1-15</inkml:trace>
          <inkml:trace contextRef="#ctx0" brushRef="#br0" timeOffset="1524.7522">5177 1572 293 0,'0'0'125'15,"-26"17"-13"-15,-9-15-15 16,-4 1-125-16,-12 19-4 16,-15-3 0-16,-3 18 6 0,-19 0 7 15,-9 12 9-15,-18 2 9 16,-7 5 10-16,4 0 4 15,6-4 1-15,21 1 0 16,16-11-4-16,26 2-6 16,36-5-3-16,33 5-1 15,31 7-4-15,25 8 1 16,17 12-1-16,12 10 3 16,10 7 2-16,2 5 3 15,-12-3 0-15,-7 0 3 16,-17-11-1-16,-13-6 3 15,-21-14-1-15,-13-6 2 16,-29-9-4-16,-15-2 0 0,-29-8-2 16,-20-7-4-16,-19-7-3 15,-15-15-7-15,-7-8-12 16,-17-19-29-16,9-2-54 16,-2-13-5-16,25 0 0 15,11-7-5-15</inkml:trace>
          <inkml:trace contextRef="#ctx0" brushRef="#br0" timeOffset="2287.1965">6324 1464 236 0,'-5'-22'111'0,"5"22"-5"16,-34 3-6-16,4 26-97 15,-4 27 0-15,0 25 4 16,-10 22 0-16,-2 24 4 16,-13 19-2-16,-5 21 4 15,-16 4-2-15,-6 7 1 16,-4-9-5-16,-1-15-1 15,6-15-5-15,9-19-4 0,10-17 4 16,15-25-5-16,14-20 4 16,20-14-5-1,9-14 5-15,8-8-5 16,0-22 6-16,25 24-1 0,-25-24-1 16,39 5 0-16,-15-2 1 15,-2-1 0-15,5 0 0 16,-2 1 0-16,2-1 0 15,0 1 0-15,2-3 0 16,3 0 0-16,2-10-1 16,3-5 5-16,4-4-6 15,8-8 5-15,5-7-5 0,4-15 6 16,16-12-5 0,6-20 5-16,11-9-4 15,9-18 0-15,13-17 2 0,14-14-1 16,5-15 2-16,2-7-1 15,-4-1 2-15,-11 6-2 16,-11 17 2-16,-18 19 1 16,-26 22 0-16,-25 27 1 15,-24 27-1-15,-15 44 0 16,-37 10-1-16,-7 39 0 16,-15 27-2-16,-7 21-1 15,-7 21-1-15,0 16-1 16,-1 15-1-16,11 5 0 15,12 0-1-15,11-10 1 0,16-14-1 16,17-18 2 0,12-16-2-16,7-25 0 15,12-18-2-15,6-23-3 0,4-13-7 16,-5-24-9-16,13-1-16 16,-15-28-29-16,17 1-45 15,-8-11-3-15,8 2 2 16,-7-7 1-16</inkml:trace>
          <inkml:trace contextRef="#ctx0" brushRef="#br0" timeOffset="3331.404">7776 3300 290 0,'-32'0'116'16,"32"0"0"-16,-24-34-39 15,21 12-74-15,10-15-3 16,11-9 0-16,8-15 1 16,6-15-1-16,5-12 2 0,4-10-1 15,3-12 2-15,-2-2-2 16,2-6 2-16,-2 6 1 15,-6-6 0-15,1 1-2 16,-3 0 1-16,3-3 0 16,-1-5 0-16,4 6 0 15,-1-1 2-15,2 5-3 16,1 12 5-16,-3 15 0 16,-10 20 1-16,-2 21 0 15,-12 20 0-15,-15 27-1 16,0 0-1-16,2 37-1 15,-19 14-4-15,-2 25 2 16,-11 20-4-16,-4 23 2 0,-8 21-3 16,-6 11 3-16,-4 18-3 15,-2 14 2-15,-2 1-2 16,2-4 1-16,6-6-2 16,4-15 3-16,7-10-1 15,5-19-3-15,5-18 4 16,8-24-3-16,2-22 3 15,2-15-3-15,3-14 5 16,4-13-4-16,8-24 2 16,0 0 2-16,0 0-2 15,0 0 1-15,-2-36-1 16,14 6 4-16,8-4-4 0,7-7 4 16,7-6-4-16,12 1 3 15,10-6-3 1,13 11 3-16,12 2-3 0,4 2 0 15,10 5 1-15,6 5-1 16,4 8 0-16,-3 7 0 16,-1 7 0-16,-8 5 0 15,-3 10 0-15,-7 2 0 16,-7 7-2-16,-8 1 2 16,-7 2-2-16,-7-3-1 15,-2-1-3-15,-6-9-5 16,3-4-7-16,-12-12-12 15,9 2-27-15,-17-19-64 0,8-1 2 16,-13-14-4 0,3 0 3-16</inkml:trace>
          <inkml:trace contextRef="#ctx0" brushRef="#br0" timeOffset="3891.6852">9998 1247 310 0,'-22'-61'123'16,"14"31"-4"-16,-9 8-3 15,17 22-96-15,0 0-8 16,0 0-5-16,52 17-3 15,-1 0-3-15,17 1-1 16,16 4 0-16,21-5-3 16,10 0-4-16,17-3-7 0,2-6-5 15,10 9-16 1,-14-12-32-16,4 14-47 16,-19-4-3-16,0 14 0 15,-20 6 0-15</inkml:trace>
          <inkml:trace contextRef="#ctx0" brushRef="#br0" timeOffset="3656.5275">10628 1432 312 0,'8'-31'120'0,"-8"31"-6"15,-25-3-7-15,-2 50-105 0,-2 28-5 16,0 40-1-16,-1 34 0 15,1 25 4-15,-3 22 2 16,-2 2-2-16,2-3 2 16,3-14-3-16,5-20-2 15,11-19-9-15,1-44-13 16,17-15-36-16,-5-44-53 16,0-39 0-16,0 0-5 15,34-44 3-15</inkml:trace>
          <inkml:trace contextRef="#ctx0" brushRef="#br0" timeOffset="4359.0272">12161 1838 295 0,'34'-32'115'15,"-34"32"-7"-15,3-29-2 16,-3 29-102-16,-39-17-3 16,4 15 3-16,-9 6 3 0,-17 9 1 15,-5 11-1-15,-17 5-1 16,-5 11 1-16,-5 6-4 16,3 3-2-16,7-3-2 15,7 1-3-15,15 2-2 16,9-3-2-16,26 8 1 15,11 2-1-15,25 10 2 16,17 7 1-16,17 8-1 16,14 7 3-16,18 3 2 15,12-3 4-15,2-8-1 16,1-4 2-16,-3-12-1 16,-5-8 4-16,-15-15 2 0,-14-4 3 15,-27-13-1-15,-17 1 0 16,-10-25-1-16,-51 22 0 15,-8-22-2-15,-19-3-8 16,-18-1-14-16,-16-16-28 16,-5 10-78-16,-28-9-7 15,-4 6-1-15,-19 1-8 16</inkml:trace>
        </inkml:traceGroup>
      </inkml:traceGroup>
    </inkml:traceGroup>
  </inkml:traceGroup>
</inkml:ink>
</file>

<file path=ppt/ink/ink2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2.84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5AC9D29-28E6-425F-A5C3-329D65565F6C}" emma:medium="tactile" emma:mode="ink">
          <msink:context xmlns:msink="http://schemas.microsoft.com/ink/2010/main" type="writingRegion" rotatedBoundingBox="1946,1083 10775,1172 10757,2875 1929,2786">
            <msink:destinationLink direction="with" ref="{8ABA38DD-77D7-4113-B8E5-9B67D0EEFF70}"/>
          </msink:context>
        </emma:interpretation>
      </emma:emma>
    </inkml:annotationXML>
    <inkml:traceGroup>
      <inkml:annotationXML>
        <emma:emma xmlns:emma="http://www.w3.org/2003/04/emma" version="1.0">
          <emma:interpretation id="{8BFA30BD-FC0A-4252-934E-B3DDF01F9985}" emma:medium="tactile" emma:mode="ink">
            <msink:context xmlns:msink="http://schemas.microsoft.com/ink/2010/main" type="paragraph" rotatedBoundingBox="1946,1083 10775,1172 10757,2875 1929,2786" alignmentLevel="1"/>
          </emma:interpretation>
        </emma:emma>
      </inkml:annotationXML>
      <inkml:traceGroup>
        <inkml:annotationXML>
          <emma:emma xmlns:emma="http://www.w3.org/2003/04/emma" version="1.0">
            <emma:interpretation id="{59D93BC7-E64D-47FE-B106-C9FF6D65A0CB}" emma:medium="tactile" emma:mode="ink">
              <msink:context xmlns:msink="http://schemas.microsoft.com/ink/2010/main" type="line" rotatedBoundingBox="1946,1083 10775,1172 10757,2875 1929,2786"/>
            </emma:interpretation>
          </emma:emma>
        </inkml:annotationXML>
        <inkml:traceGroup>
          <inkml:annotationXML>
            <emma:emma xmlns:emma="http://www.w3.org/2003/04/emma" version="1.0">
              <emma:interpretation id="{9881B53B-2EF1-45FF-B73B-0B10A9C67699}" emma:medium="tactile" emma:mode="ink">
                <msink:context xmlns:msink="http://schemas.microsoft.com/ink/2010/main" type="inkWord" rotatedBoundingBox="3045,1213 3309,2658 2072,2884 1808,1439"/>
              </emma:interpretation>
              <emma:one-of disjunction-type="recognition" id="oneOf0">
                <emma:interpretation id="interp0" emma:lang="en-US" emma:confidence="1">
                  <emma:literal>I</emma:literal>
                </emma:interpretation>
                <emma:interpretation id="interp1" emma:lang="en-US" emma:confidence="0">
                  <emma:literal>tr</emma:literal>
                </emma:interpretation>
                <emma:interpretation id="interp2" emma:lang="en-US" emma:confidence="0">
                  <emma:literal>hr</emma:literal>
                </emma:interpretation>
                <emma:interpretation id="interp3" emma:lang="en-US" emma:confidence="0">
                  <emma:literal>t'</emma:literal>
                </emma:interpretation>
                <emma:interpretation id="interp4" emma:lang="en-US" emma:confidence="0">
                  <emma:literal>to</emma:literal>
                </emma:interpretation>
              </emma:one-of>
            </emma:emma>
          </inkml:annotationXML>
          <inkml:trace contextRef="#ctx0" brushRef="#br0">43 426 289 0,'-24'-49'101'0,"4"-2"-5"0,27 22-11 15,11-13-59-15,18 13-1 16,8-10-5-16,22 2-5 15,3-2-2-15,9 5-5 16,3 2-3-16,2 8-12 16,7 14-18-16,-4 0-58 15,14 30-15-15,-19-3-4 16,7 29-9-16,-20 0-7 16</inkml:trace>
          <inkml:trace contextRef="#ctx0" brushRef="#br0" timeOffset="-244.048">192 1475 258 0,'-41'-34'105'0,"19"19"-4"15,-3-9-5-15,25 24-67 16,-10-22-4-16,10 22-7 16,47-20-8-16,4 8-2 15,15-5-3-15,15 0-1 0,14-3 0 16,13 3-2-16,9 2-2 15,3 3-2-15,2 7-1 16,-14 8-7 0,-8 1-6-16,-17 1-8 0,-7 5-15 15,-30-10-45-15,-7 7-14 16,-39-7-1-16,0 0-1 16</inkml:trace>
          <inkml:trace contextRef="#ctx0" brushRef="#br0" timeOffset="-543.3281">588 243 234 0,'0'0'90'16,"-19"27"-1"-16,11 0-3 16,16 29-53-16,-8 7-8 15,9 25-6-15,-4 13-3 16,8 11-5-16,-4-4-1 16,-1-1-5-16,-1-7-1 15,-5-12-10-15,3-4-6 16,-7-21-20-16,9 1-33 15,-14-23-28-15,14 8-3 16,-12-20-4-16,8 8-2 16</inkml:trace>
        </inkml:traceGroup>
        <inkml:traceGroup>
          <inkml:annotationXML>
            <emma:emma xmlns:emma="http://www.w3.org/2003/04/emma" version="1.0">
              <emma:interpretation id="{F9A11A79-B001-4BFF-9395-64A4CC5DDC59}" emma:medium="tactile" emma:mode="ink">
                <msink:context xmlns:msink="http://schemas.microsoft.com/ink/2010/main" type="inkWord" rotatedBoundingBox="3733,2553 4041,1144 5347,1430 5038,2839"/>
              </emma:interpretation>
              <emma:one-of disjunction-type="recognition" id="oneOf1">
                <emma:interpretation id="interp5" emma:lang="en-US" emma:confidence="1">
                  <emma:literal>R</emma:literal>
                </emma:interpretation>
                <emma:interpretation id="interp6" emma:lang="en-US" emma:confidence="0">
                  <emma:literal>is</emma:literal>
                </emma:interpretation>
                <emma:interpretation id="interp7" emma:lang="en-US" emma:confidence="0">
                  <emma:literal>rs</emma:literal>
                </emma:interpretation>
                <emma:interpretation id="interp8" emma:lang="en-US" emma:confidence="0">
                  <emma:literal>r</emma:literal>
                </emma:interpretation>
                <emma:interpretation id="interp9" emma:lang="en-US" emma:confidence="0">
                  <emma:literal>os</emma:literal>
                </emma:interpretation>
              </emma:one-of>
            </emma:emma>
          </inkml:annotationXML>
          <inkml:trace contextRef="#ctx0" brushRef="#br0" timeOffset="664.9743">1977 419 218 0,'2'32'80'16,"5"24"0"-16,-7 7-7 15,8 21-52-15,-6 1-5 16,3 6-9-16,-2-6 1 0,-1-4-5 16,-2-10 3-16,-2-5-2 15,-6-13 6-15,1-11-4 16,-8-10 2-16,15-32 1 15,-27 22 1-15,27-22 2 16,-27-47-4-16,18-9 8 16,1-32-7-16,8-24 0 15,5-33 0-15,12-11 1 16,10-8-3-16,10 8 1 16,12 7-1-16,9 22-5 15,13 29 2-15,10 34-1 16,0 40-2-16,-1 34 0 15,-6 26-3-15,-8 23 0 0,-15 19-1 16,-14 13 1-16,-23 6-1 16,-24 4 2-16,-26-6 0 15,-18-5 0-15,-17-11 0 16,-9-13 3-16,-8-13-1 16,0-14 2-16,2-12-1 15,15-12 0-15,17-13 0 16,15-4 0-16,39 2 0 15,0 0 0-15,25-20-2 16,33 20 0-16,23 13-1 16,22 9 1-16,12 7 3 15,9 8-6-15,3 4-3 0,-7-2-13 16,-3 13-16-16,-21-13-65 16,-3 12-2-16,-23-19-9 15,-4 5-9-15</inkml:trace>
        </inkml:traceGroup>
        <inkml:traceGroup>
          <inkml:annotationXML>
            <emma:emma xmlns:emma="http://www.w3.org/2003/04/emma" version="1.0">
              <emma:interpretation id="{F95C4CB7-2434-4A2A-9B47-814BB2DB3B2E}" emma:medium="tactile" emma:mode="ink">
                <msink:context xmlns:msink="http://schemas.microsoft.com/ink/2010/main" type="inkWord" rotatedBoundingBox="6959,1133 10775,1172 10759,2700 6944,2661"/>
              </emma:interpretation>
              <emma:one-of disjunction-type="recognition" id="oneOf2">
                <emma:interpretation id="interp10" emma:lang="en-US" emma:confidence="0">
                  <emma:literal>Great it</emma:literal>
                </emma:interpretation>
                <emma:interpretation id="interp11" emma:lang="en-US" emma:confidence="0">
                  <emma:literal>Great if</emma:literal>
                </emma:interpretation>
                <emma:interpretation id="interp12" emma:lang="en-US" emma:confidence="0">
                  <emma:literal>Quality</emma:literal>
                </emma:interpretation>
                <emma:interpretation id="interp13" emma:lang="en-US" emma:confidence="0">
                  <emma:literal>Qualit</emma:literal>
                </emma:interpretation>
                <emma:interpretation id="interp14" emma:lang="en-US" emma:confidence="0">
                  <emma:literal>Qualify</emma:literal>
                </emma:interpretation>
              </emma:one-of>
            </emma:emma>
          </inkml:annotationXML>
          <inkml:trace contextRef="#ctx0" brushRef="#br0" timeOffset="1843.7939">5563 245 168 0,'4'-63'99'15,"1"14"0"-15,-22-5-3 16,5 27-28-16,-27 0-37 16,-5 30-9-16,-17 14-7 15,-3 27-5-15,-7 27-6 16,3 19 0-16,2 20-7 16,7 20 1-16,20 9 2 15,15 5-4-15,24-2 3 16,27-12-3-16,21-20 3 0,18-20-3 15,15-24 5 1,10-27-2-16,4-29 0 16,-2-22 3-16,-13-25 0 15,-14-14 6-15,-22-8-9 0,-14-9 10 16,-25-3-8-16,-15 2 3 16,-19-2-4-16,-15 8 2 15,-10-3-4-15,-7 7-3 16,0 5 1-16,2 6-16 15,15 16-12-15,0-2-40 16,44 34-23-16,-27-3-5 16,39 30-3-16,0 2-7 0</inkml:trace>
          <inkml:trace contextRef="#ctx0" brushRef="#br0" timeOffset="2742.5826">5626 1015 233 0,'0'0'96'16,"0"0"-1"-16,0 0-5 16,0 0-60-16,0 0-5 15,7 35-13-15,-7-35 0 16,22 46-9-16,-7-19 1 0,2 2-5 15,0 3 6 1,3 0-5-16,-1-3 0 16,3-2 0-16,3-5 0 0,-1-5-1 15,1-7 1-15,-1-13 0 16,1-6 0-16,-1-16 1 16,3-9-1-16,-3-5 6 15,1-8-10-15,2-9 10 16,-3 5-9-16,1-3 5 15,-1 8-4-15,-2 7 4 16,-2 2-5-16,-3 10 0 16,-17 27 4-16,29-29-5 15,-29 29 4-15,0 0-1 16,27 24-1-16,-22 1 2 16,-3 4 2-16,-2 5-3 0,3 0 3 15,-6-2-4-15,6-5 5 16,-1-3-4-16,-2-24 4 15,12 32-5-15,-12-32 2 16,30 15-1-16,-8-10 1 16,2 0 0-16,1-3 0 15,-1-2 0-15,3 3 1 16,-3-6-2-16,1 1 2 16,-3-1-1-16,-22 3 1 15,39-17-1-15,-39 17-3 16,34-32 9-16,-19 10-8 15,-3-2 4-15,-2-3-4 16,0-2 4-16,-3-1-4 0,0 3 5 16,-2 1-1-16,0 4-5 15,-5 22 5-15,12-30-1 16,-12 30 0-16,0 0-1 16,0 0 2-16,0 0-3 15,27 17 2-15,-27-17-1 16,10 49 3-16,-3-17-3 15,3 5 2-15,0-3-3 16,2 3 3-16,3-1-3 16,2-4 2-16,2-5-3 15,-19-27 0-15,44 34 1 16,-19-24 1-16,-1-5 0 0,-2-5 0 16,0-5 0-16,0-2 1 15,-22 7-1-15,32-22 1 16,-32 22-1-16,17-22 1 15,-17 22 0-15,0 0-2 16,7-22-4-16,-7 22-11 16,0 0-17-16,0 0-63 15,0 0-3-15,0 0-5 16,0 0-1-16</inkml:trace>
          <inkml:trace contextRef="#ctx0" brushRef="#br0" timeOffset="3506.893">7222 964 212 0,'-12'-44'96'0,"12"44"-1"16,-15-44-4-16,15 44-71 15,-22-32 4-15,22 32-2 16,-31-22 2-16,31 22-6 16,-42-12 0-16,18 12-5 15,-6 0-3-15,3 7-2 0,-2 1-3 16,5 1 0-16,-1 6-3 16,10 7-1-16,6 5 3 15,4 2-6-15,10 3 4 16,4 0-3-16,6-3 1 15,5 1-2-15,4-4 5 16,1-8-5-16,1-6 1 16,-1-5 0-16,-1-7 0 15,1-5 1-15,-3-5 1 16,0-2-1-16,-22 12-3 16,36-32 8-16,-36 32-8 15,37-29 8-15,-37 29-4 16,29-12-1-16,-29 12 0 0,22 19 0 15,-9 3 3-15,-6 3-9 16,-2 4 8-16,2 1-7 16,3-4 4-1,2-4 0-15,-12-22-1 0,34 13-1 16,-9-26 0-16,2-13 6 16,7-16-9-16,3-12 5 15,2-14-2-15,5-10 4 16,0-10-3-16,-3-10 5 15,3-10-2-15,-2-7-2 16,-1 0 6-16,-6-2-2 16,-6 7 2-16,-9 5-2 0,-8 15 2 15,-2 19-1-15,-10 27 1 16,0 44-2 0,-25 12-1-16,8 52-1 15,0 31-2-15,2 27 0 0,-2 15-3 16,-2 12 2-16,6 3-1 15,4-11 0-15,6-11 0 16,3-27-2-16,5-18-1 16,2-26-10-16,15-8-13 15,-14-29-45-15,21 5-36 16,-29-27-1-16,32-2-5 16,-27-20-1-16</inkml:trace>
          <inkml:trace contextRef="#ctx0" brushRef="#br0" timeOffset="3899.1962">8075 522 273 0,'-17'-42'113'16,"17"42"0"-16,-7-37-10 16,7 37-74-16,0 0-29 15,34-24-7-15,-7 19-14 16,-5-10-21-16,17 18-54 16,-10-13-7-16,18 17 0 15,-13-12-7-15</inkml:trace>
          <inkml:trace contextRef="#ctx0" brushRef="#br0" timeOffset="3729.512">8127 952 179 0,'0'0'111'0,"34"32"-11"16,-34-32 3-16,27 39-48 15,-20-15-43-15,3 8-8 16,-5-3 9-16,2 1-9 15,-7-4 0-15,-2-4-10 16,4 0-31-16,-2-22-58 16,0 0-6-16,0 0-1 15,-19-24-6-15</inkml:trace>
          <inkml:trace contextRef="#ctx0" brushRef="#br0" timeOffset="4302.4641">8738-50 313 0,'0'0'119'15,"-27"-17"-6"-15,17 46-8 16,-14 17-97-16,7 25-4 15,-3 22-3-15,3 17 0 16,0 15-4-16,2 9 1 16,3 8-9-16,0-5-4 15,12-5-13-15,-10-30-29 16,25-4-39-16,-18-37-12 0,20-9 3 16,-17-52-2-16,0 0 54 15,10-25 33-15,-17-24 16 16,-3-9 43-16,-15-21 41 15,6 11 17-15,-15-8-1 16,12 20 5-16,-13-3-45 16,18 25-28-16,-2 5-5 15,19 29-11-15,0 0-3 16,0 0-5-16,27 49-3 16,4-18-7-16,13 13-13 15,0-7-31-15,22 12-47 16,-7-12-5-16,17 12 1 0,-10-18-2 15</inkml:trace>
        </inkml:traceGroup>
      </inkml:traceGroup>
    </inkml:traceGroup>
  </inkml:traceGroup>
</inkml:ink>
</file>

<file path=ppt/ink/ink2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7.48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ABA38DD-77D7-4113-B8E5-9B67D0EEFF70}" emma:medium="tactile" emma:mode="ink">
          <msink:context xmlns:msink="http://schemas.microsoft.com/ink/2010/main" type="inkDrawing" rotatedBoundingBox="9868,4096 11312,2055 11803,2402 10359,4443" semanticType="verticalRange" shapeName="Other">
            <msink:sourceLink direction="with" ref="{55AC9D29-28E6-425F-A5C3-329D65565F6C}"/>
          </msink:context>
        </emma:interpretation>
      </emma:emma>
    </inkml:annotationXML>
    <inkml:trace contextRef="#ctx0" brushRef="#br0">1291 211 152 0,'44'-4'88'0,"0"-4"-2"16,-12-11 2-16,7 2-54 16,-12-10-14-16,9 7 2 15,-9-7-13-15,7 3 2 16,-2 2-10-16,2 2 8 15,-2 3-6-15,-3 10 9 16,-29 7-8-16,42-10 6 16,-42 10 2-16,22 12-3 15,-22-12 8-15,0 44-6 0,-15-7 7 16,-2 24-8-16,-10 17 5 16,-7 25-8-16,-17 17 6 15,-10 17-4 1,-20 9 3-16,-12 13-5 0,-12 2 2 15,-7-4-2-15,-13-10-1 16,-7-15-4-16,2-15-6 16,-4-24-12-16,12-3-49 15,-15-46-51-15,15-10-8 16,-18-43-7-16,13-28-8 16</inkml:trace>
  </inkml:traceGroup>
</inkml:ink>
</file>

<file path=ppt/ink/ink2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43.068"/>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4A420D3-3782-4950-851A-7EFF6F4A0C4C}" emma:medium="tactile" emma:mode="ink">
          <msink:context xmlns:msink="http://schemas.microsoft.com/ink/2010/main" type="writingRegion" rotatedBoundingBox="1940,1371 8674,1349 8679,2828 1945,2850"/>
        </emma:interpretation>
      </emma:emma>
    </inkml:annotationXML>
    <inkml:traceGroup>
      <inkml:annotationXML>
        <emma:emma xmlns:emma="http://www.w3.org/2003/04/emma" version="1.0">
          <emma:interpretation id="{865C4119-913B-4733-8543-1CB7DDDD44B2}" emma:medium="tactile" emma:mode="ink">
            <msink:context xmlns:msink="http://schemas.microsoft.com/ink/2010/main" type="paragraph" rotatedBoundingBox="1940,1371 8674,1349 8679,2828 1945,2850" alignmentLevel="1"/>
          </emma:interpretation>
        </emma:emma>
      </inkml:annotationXML>
      <inkml:traceGroup>
        <inkml:annotationXML>
          <emma:emma xmlns:emma="http://www.w3.org/2003/04/emma" version="1.0">
            <emma:interpretation id="{A6B1E3B0-CF27-499F-9455-91C6E066B87A}" emma:medium="tactile" emma:mode="ink">
              <msink:context xmlns:msink="http://schemas.microsoft.com/ink/2010/main" type="line" rotatedBoundingBox="1940,1371 8674,1349 8679,2828 1945,2850"/>
            </emma:interpretation>
          </emma:emma>
        </inkml:annotationXML>
        <inkml:traceGroup>
          <inkml:annotationXML>
            <emma:emma xmlns:emma="http://www.w3.org/2003/04/emma" version="1.0">
              <emma:interpretation id="{9E211007-33E7-45BE-B557-1A9B8E449168}" emma:medium="tactile" emma:mode="ink">
                <msink:context xmlns:msink="http://schemas.microsoft.com/ink/2010/main" type="inkWord" rotatedBoundingBox="1997,1283 4768,1768 4561,2954 1789,2469"/>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IT R</emma:literal>
                </emma:interpretation>
                <emma:interpretation id="interp3" emma:lang="en-US" emma:confidence="0">
                  <emma:literal>Ir</emma:literal>
                </emma:interpretation>
                <emma:interpretation id="interp4" emma:lang="en-US" emma:confidence="0">
                  <emma:literal>I RE</emma:literal>
                </emma:interpretation>
              </emma:one-of>
            </emma:emma>
          </inkml:annotationXML>
          <inkml:trace contextRef="#ctx0" brushRef="#br0">49-1 270 0,'-24'7'94'16,"24"-7"-2"-16,-17 64-4 16,7-23-60-16,13 23-5 15,-6 4-8-15,6 11-3 0,-1-4-7 16,3 6-1-16,-3-3 1 16,6-2-5-16,-3-5 1 15,-1-8-6-15,4-6 0 16,-3-11-9-16,7-2-3 15,-10-15-16-15,13 1-34 16,-15-30-27-16,0 27-3 16,0-27 0-16,-22 12 1 15</inkml:trace>
          <inkml:trace contextRef="#ctx0" brushRef="#br0" timeOffset="299.7069">-393 991 196 0,'0'0'84'0,"-39"10"2"0,39-10-1 15,0 0-38-15,0 0-12 16,0 0-7-16,10 25-7 16,12-21-4-16,14 1-3 15,13 0-3-15,12 0-3 16,8-2-2-16,11-3-4 15,6-3 1-15,4-4-3 16,3-3 0-16,-2-2-4 16,-11 2-5-16,-11-5-10 0,-6 8-15 15,-28-13-30-15,-1 11-32 16,-34-13-2-16,0 22-3 16,-34-35 6-16</inkml:trace>
          <inkml:trace contextRef="#ctx0" brushRef="#br0" timeOffset="537.9073">-481 180 293 0,'-27'-47'99'16,"30"18"-3"-16,9-8-4 0,29 20-64 15,13-2-8-15,17 11-7 16,5 1-4-16,7 5-3 15,2-1-2 1,-1 6-2-16,-6-1-4 0,-5 3-7 16,-7 7-10-16,-10-12-24 15,5 15-50-15,-17-23-6 16,13 16-6-16,-11-25-6 16</inkml:trace>
          <inkml:trace contextRef="#ctx0" brushRef="#br0" timeOffset="1455.7312">1274 220 222 0,'-17'27'95'0,"-5"7"-7"16,5 25-4 0,-3 10-54-16,8 19-25 15,5 7 2-15,-1 8-7 16,4 2 0-16,-1-8-4 0,2-4 3 16,-2-14-2-16,3-18 2 15,-3-12 0-15,3-15-1 16,2-34 0-16,0 0 1 15,0 0 2-15,-15-25 0 16,10-14 2-16,0-15 1 16,3-16 4-16,-1-18-6 15,6-5 6-15,6-12-3 0,13-3 3 16,10 0-2 0,12 6 1-16,8 11-2 15,9 18-4-15,7 22 4 16,8 16-2-16,-3 21-1 15,-4 19 0-15,-6 9-1 0,-9 11 1 16,-15 4 1-16,-12 5 1 16,-25 1 0-16,-19 4 1 15,-22-3-2-15,-15 3 2 16,-14-2-2-16,-13-5 0 16,-2-3-2-16,3-2 1 15,9-2-2-15,12-3 1 16,17 4 0-16,18 6 0 15,19 5 3-15,22 9-3 16,15 8 2-16,14 5-4 16,16 2 4-16,8 7-4 15,9 1 3-15,9-11-5 0,-3 4 0 16,-4-9-2-16,-3-4-5 16,-9-10-9-16,-1 0-19 15,-22-26-59-15,11-6-4 16,-23-22-5-16,7-9-5 15</inkml:trace>
        </inkml:traceGroup>
        <inkml:traceGroup>
          <inkml:annotationXML>
            <emma:emma xmlns:emma="http://www.w3.org/2003/04/emma" version="1.0">
              <emma:interpretation id="{03FD5B0D-2BCF-4398-974B-1C1DF09DC661}" emma:medium="tactile" emma:mode="ink">
                <msink:context xmlns:msink="http://schemas.microsoft.com/ink/2010/main" type="inkWord" rotatedBoundingBox="5597,1359 8674,1349 8678,2447 5601,2457"/>
              </emma:interpretation>
              <emma:one-of disjunction-type="recognition" id="oneOf1">
                <emma:interpretation id="interp5" emma:lang="en-US" emma:confidence="1">
                  <emma:literal>Time</emma:literal>
                </emma:interpretation>
                <emma:interpretation id="interp6" emma:lang="en-US" emma:confidence="0">
                  <emma:literal>Tame</emma:literal>
                </emma:interpretation>
                <emma:interpretation id="interp7" emma:lang="en-US" emma:confidence="0">
                  <emma:literal>Tome</emma:literal>
                </emma:interpretation>
                <emma:interpretation id="interp8" emma:lang="en-US" emma:confidence="0">
                  <emma:literal>Timed</emma:literal>
                </emma:interpretation>
                <emma:interpretation id="interp9" emma:lang="en-US" emma:confidence="0">
                  <emma:literal>Timer</emma:literal>
                </emma:interpretation>
              </emma:one-of>
            </emma:emma>
          </inkml:annotationXML>
          <inkml:trace contextRef="#ctx0" brushRef="#br0" timeOffset="2319.2753">3261 167 190 0,'-44'-40'107'16,"17"11"-1"-16,-4-15-7 15,23 12-30-15,6-2-48 16,21 7-4-16,13 3-5 16,17 7-6-16,12 2-1 15,13 8-4-15,9-1-2 16,5 6-7-16,2 0-11 0,-7-3-27 16,8 17-49-16,-16-10-5 15,1 25-4 1,-17-10-5-16</inkml:trace>
          <inkml:trace contextRef="#ctx0" brushRef="#br0" timeOffset="2074.6035">3596 132 107 0,'0'0'78'0,"0"0"1"16,-27 30 2-16,25 19-26 15,-13 4-13-15,13 26-4 16,-10 9-7-16,9 12-10 16,-7-2-5-16,8-1-7 15,-1-14-1-15,3-9-7 16,3-20-1-16,-3-20-13 16,0-34-16-16,0 0-59 15,22-5-5-15,-22-34 1 16,10 5-8-16</inkml:trace>
          <inkml:trace contextRef="#ctx0" brushRef="#br0" timeOffset="3196.3589">4249 0 159 0,'-42'-29'90'15,"15"17"0"-15,-4-13-1 0,31 25-35 16,-39-31-28-16,39 31-5 15,-13-25-5-15,13 25-6 16,0 0-3-16,35-7-4 16,-9 14-1-16,4 5-2 15,6 6-1-15,6-4-3 16,2 8-7-16,-2-7-10 16,4 14-25-16,-9-12-41 15,7 20-4-15,-15-5-5 16,10 9-2-16</inkml:trace>
          <inkml:trace contextRef="#ctx0" brushRef="#br0" timeOffset="2595.4588">4420 421 175 0,'-27'19'87'16,"25"3"1"-16,-11 3-5 16,11 14-46-1,-8 5-16-15,8 7 1 16,-3 1-9-16,2-4-9 0,3-6 2 16,-2-8-10-16,2-7-2 15,0-27-12-15,0 0-29 16,-22 10-41-16,22-10-4 15,-27-34 4-15,15 9-10 16</inkml:trace>
          <inkml:trace contextRef="#ctx0" brushRef="#br0" timeOffset="4187.4709">4782 431 159 0,'0'0'94'0,"0"0"1"0,5 24-7 16,-5-24-52-16,-10 32-16 15,5-10 0-15,-7 0-4 16,0 7-6-16,-6-2-4 16,1 2-1-16,-2 3-4 15,2-3 4-15,0-4-5 16,17-25 4-16,-25 29-5 16,25-29 1-16,0 0 0 0,0 0 0 15,25-41 1-15,-3 14-4 16,7-5 4-16,5 5-4 15,0 3 4-15,3 7-1 16,-3 7 0-16,0 12 0 16,-4 10-1-16,-3 8-1 15,-5 14 0-15,-3 5 6 16,-4 0 0-16,-8-2-1 16,-2-5 5-16,-2-3-3 15,-3-29 7-15,-3 32 0 16,3-32-4-16,0 0-2 15,0 0-3-15,0-37 2 16,7 10-6-16,8-4 4 0,2-6-5 16,5-2-1-16,0 2 5 15,5 1-5-15,-5 9 4 16,3 5-1 0,-3 9 1-16,-22 13-1 0,31 8-1 15,-31-8 1-15,20 34-1 16,-13-10 1-16,1 1-2 15,-1 2 2-15,-2 5-2 16,2-1-1-16,0 1 5 16,1-3-6-16,4 3 3 15,0-5-9-15,3 0 4 16,-15-27-11-16,32 37 2 0,-32-37-6 16,31 9-2-16,-31-9 4 15,32-17-6 1,-17-5 10-16,7 3-6 15,-3-11 10-15,6 4-1 0,-3-4 7 16,2 6-3-16,1-1 5 16,-3 6 1-16,-22 19 1 15,36-22 3-15,-36 22 0 16,35-12 3-16,-35 12 4 16,26-13 2-16,-26 13 1 15,32-14 3-15,-32 14 2 16,34-27 2-16,-34 27 1 15,35-34-1-15,-35 34-5 0,27-44 0 16,-20 22-2-16,-7-3-2 16,-7 1-1-16,-8-1-2 15,15 25 0 1,-44-34-1-16,17 27 1 0,-2 4-2 16,-1 11 1-16,3 9-1 15,3 12-1-15,4 10-3 16,6 10 1-16,4 7-1 15,5 5-3-15,10 0 5 16,5 1-5-16,9-6 4 16,11-5-4-16,9-12 3 15,10-12-5-15,9-15-1 16,6-12-10-16,12-5-20 16,-8-21-60-16,15 1-8 15,-9-21-1-15,4 2-10 16</inkml:trace>
        </inkml:traceGroup>
      </inkml:traceGroup>
    </inkml:traceGroup>
  </inkml:traceGroup>
</inkml:ink>
</file>

<file path=ppt/ink/ink2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01.392"/>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DFE7A0D4-27E6-4A37-BA81-623B3CE00936}" emma:medium="tactile" emma:mode="ink">
          <msink:context xmlns:msink="http://schemas.microsoft.com/ink/2010/main" type="writingRegion" rotatedBoundingBox="1120,680 10599,310 10662,1934 1183,2304"/>
        </emma:interpretation>
      </emma:emma>
    </inkml:annotationXML>
    <inkml:traceGroup>
      <inkml:annotationXML>
        <emma:emma xmlns:emma="http://www.w3.org/2003/04/emma" version="1.0">
          <emma:interpretation id="{1475D905-202F-44FA-A3AB-9E0AB85EAEEA}" emma:medium="tactile" emma:mode="ink">
            <msink:context xmlns:msink="http://schemas.microsoft.com/ink/2010/main" type="paragraph" rotatedBoundingBox="1120,680 10599,310 10662,1934 1183,2304" alignmentLevel="1"/>
          </emma:interpretation>
        </emma:emma>
      </inkml:annotationXML>
      <inkml:traceGroup>
        <inkml:annotationXML>
          <emma:emma xmlns:emma="http://www.w3.org/2003/04/emma" version="1.0">
            <emma:interpretation id="{EF1D6DFB-2E33-49E3-9C97-07B6F72223B0}" emma:medium="tactile" emma:mode="ink">
              <msink:context xmlns:msink="http://schemas.microsoft.com/ink/2010/main" type="line" rotatedBoundingBox="1120,680 10599,310 10662,1934 1183,2304"/>
            </emma:interpretation>
          </emma:emma>
        </inkml:annotationXML>
        <inkml:traceGroup>
          <inkml:annotationXML>
            <emma:emma xmlns:emma="http://www.w3.org/2003/04/emma" version="1.0">
              <emma:interpretation id="{5CEE31EF-2013-4D1B-8149-519BBF2744CE}" emma:medium="tactile" emma:mode="ink">
                <msink:context xmlns:msink="http://schemas.microsoft.com/ink/2010/main" type="inkWord" rotatedBoundingBox="1135,1083 3428,993 3476,2215 1183,2304"/>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FR</emma:literal>
                </emma:interpretation>
                <emma:interpretation id="interp3" emma:lang="en-US" emma:confidence="0">
                  <emma:literal>*I R</emma:literal>
                </emma:interpretation>
                <emma:interpretation id="interp4" emma:lang="en-US" emma:confidence="0">
                  <emma:literal>"IR</emma:literal>
                </emma:interpretation>
              </emma:one-of>
            </emma:emma>
          </inkml:annotationXML>
          <inkml:trace contextRef="#ctx0" brushRef="#br0">120-5 217 0,'0'0'66'0,"0"0"-3"16,0 0-3-16,0 0-46 16,-10 24-6-16,10-24-6 15,5 27-2-15,-5-27 1 16,-5 36-1-16,5-36 2 0,-17 29 2 16,17-29 0-16,-22 17 0 15,22-17 2-15,-27 5 1 16,27-5 0-16,-22-10 0 15,22 10 0-15,0 0-1 16,-22-19-1-16,22 19 0 16,0 0-2-16,0 0 1 15,0 0-2-15,5-24-1 16,-5 24 0-16,0 0 0 16,0 0-1-16,0 0 1 15,0 0 1-15,0 0-2 16,0 0 1-16,0 0 1 15,0 0-1-15,10-22-2 0,-10 22 1 16,0 0 0-16,0 0 0 16,0 0 0-16,0 0 1 15,0 0-1-15,0 0 0 16,0 0 0-16,22 24 1 16,-22-24-2-16,0 0 1 15,14 27-1-15,-14-27 0 16,0 0 1-16,0 0 1 15,3 22-1-15,-3-22-1 16,0 0 1-16,0 0 0 16,0 0 0-16,0 0-1 15,0 0 1-15,0 0-2 0,0 0-3 16,0 0-7-16,0 0-10 16,0 0-18-16,34 5-30 15,-34-5-3-15,22 9-2 16,-22-9-2-16</inkml:trace>
          <inkml:trace contextRef="#ctx0" brushRef="#br0" timeOffset="4019.7339">83 63 209 0,'0'0'80'0,"-27"-15"2"16,27 15 1-16,-22-12-33 15,22 12-19-15,0 29-9 0,15 17-6 16,5 13-6-16,4 13-3 16,3 11-5-16,2 4 0 15,1 6-2-15,-1-3 0 16,-5-10-1-16,-4-20 1 16,-8-9-4-16,-2-9-5 15,0-1-12-15,-10-17-30 16,5 18-35-16,-18-11-7 15,4 15 0-15,-26-9-5 16</inkml:trace>
          <inkml:trace contextRef="#ctx0" brushRef="#br0" timeOffset="4283.983">-186 932 248 0,'0'0'89'0,"-46"-34"-4"15,46 34-3-15,-27 15-60 16,27-15-8-16,-5 36-4 16,5-36-3-16,39 34-2 15,-2-24-1-15,12-10 0 16,14-7-2-16,13-8-1 16,10-7-2-16,7-2-9 15,-5-8-7-15,2 6-6 16,-14-6-9-16,-3 15-17 0,-29-10-36 15,-5 10 1-15,-22-7-2 16,-17 24 9-16</inkml:trace>
          <inkml:trace contextRef="#ctx0" brushRef="#br0" timeOffset="4499.1105">-154 12 267 0,'-61'-54'86'15,"7"8"-1"-15,25 27-3 16,7-1-59-16,22 20-5 16,22-12-3-16,19 12-3 15,21-5-4-15,16 3-2 0,15-3 0 16,4 3-10-16,11 11-19 16,-10 1-43-16,2 22-21 15,-17-6-3-15,-10 23-7 16,-21-10-6-16</inkml:trace>
          <inkml:trace contextRef="#ctx0" brushRef="#br0" timeOffset="5139.9576">1235-3 252 0,'-10'-24'107'0,"10"24"-9"16,-34-7-12-16,16 29-79 15,-8 29-11-15,4 14 3 16,4 10-1-16,-1 5 1 16,-1 5 0-16,6 3 0 15,1-6 0-15,6-9 1 16,2-14 0-16,3-13 3 15,2-15-1-15,0-31 2 16,2 29 0-16,-2-29 1 16,0 0 0-16,8-38 1 0,-6-4 0 15,3-16-3-15,5-20 3 16,7-16-3 0,5-18 1-16,14-5-2 15,11 3 2-15,4 5-4 0,13 19 2 16,4 20-2-16,6 28-1 15,-6 30 1-15,-2 24 1 16,-12 22-1-16,-13 13 0 16,-14 11 3-16,-17 7-3 15,-17 6 2-15,-23 2-3 16,-11-8 2-16,-20 1 0 16,-13-8 4-16,-4-12 0 0,-3-14 0 15,3-15 2-15,10-12-2 16,9-13 2-1,18-1 0-15,16-8-3 16,25 17-3-16,0 0-1 0,49-10 1 16,7 34-3-16,18 10 1 15,14 15-2-15,4 4 1 16,9 13-4-16,-4-1 1 16,1 6-10-16,-20-15-10 15,-4 7-31-15,-20-24-37 16,-6-1-5-16,-21-23-4 15,0 0-3-15</inkml:trace>
        </inkml:traceGroup>
        <inkml:traceGroup>
          <inkml:annotationXML>
            <emma:emma xmlns:emma="http://www.w3.org/2003/04/emma" version="1.0">
              <emma:interpretation id="{93BE0279-5941-4468-AAC6-F6B601514A3E}" emma:medium="tactile" emma:mode="ink">
                <msink:context xmlns:msink="http://schemas.microsoft.com/ink/2010/main" type="inkWord" rotatedBoundingBox="4656,542 10599,310 10662,1918 4719,2150"/>
              </emma:interpretation>
              <emma:one-of disjunction-type="recognition" id="oneOf1">
                <emma:interpretation id="interp5" emma:lang="en-US" emma:confidence="1">
                  <emma:literal>Feedback?</emma:literal>
                </emma:interpretation>
                <emma:interpretation id="interp6" emma:lang="en-US" emma:confidence="0">
                  <emma:literal>Feed back?</emma:literal>
                </emma:interpretation>
                <emma:interpretation id="interp7" emma:lang="en-US" emma:confidence="0">
                  <emma:literal>Field back?</emma:literal>
                </emma:interpretation>
                <emma:interpretation id="interp8" emma:lang="en-US" emma:confidence="0">
                  <emma:literal>Feebd back?</emma:literal>
                </emma:interpretation>
                <emma:interpretation id="interp9" emma:lang="en-US" emma:confidence="0">
                  <emma:literal>Feld back?</emma:literal>
                </emma:interpretation>
              </emma:one-of>
            </emma:emma>
          </inkml:annotationXML>
          <inkml:trace contextRef="#ctx0" brushRef="#br0" timeOffset="6041.0319">3241 359 229 0,'0'0'84'16,"17"22"-2"-16,5-22-1 16,20 5-55-16,2-5-9 15,17 2-6-15,5-2-9 16,3-5-17-16,-1 8-25 15,-9-8-43-15,2 12-2 16,-20-2-5-16,-2 14 0 16</inkml:trace>
          <inkml:trace contextRef="#ctx0" brushRef="#br0" timeOffset="5611.42">3464-59 206 0,'0'0'98'0,"14"34"-7"15,-23 22-8-15,1 24-56 16,-11 13-16-16,4 13 2 16,-2 6-5-16,0-3-3 15,-3-7-4-15,6-14-4 16,4-20-13-16,-2-22-18 0,9-10-49 16,3-36-5-16,0 0 1 15,0 0-3-15</inkml:trace>
          <inkml:trace contextRef="#ctx0" brushRef="#br0" timeOffset="5821.6211">3368 148 209 0,'22'-88'83'0,"-7"3"0"16,10 27-5-16,-13 7-46 16,5 15-7-16,0-1-6 15,3 13-7-15,-20 24-3 16,41-27-3-16,-16 20-3 0,4 0-1 15,0 2-3-15,3 5-7 16,2 5-11-16,-7-3-16 16,10 8-45-16,-37-10-2 15,39 24-3-15,-39-24-1 16</inkml:trace>
          <inkml:trace contextRef="#ctx0" brushRef="#br0" timeOffset="7299.3791">3698 553 207 0,'0'0'82'15,"0"0"-1"-15,22 15-2 16,-22-15-60-16,37 5-4 16,-12-8-3-16,6 1-6 15,1-8-1-15,5-7-2 16,-5-5-2-16,-1-2 1 16,-4-5 0-16,-7 0-1 15,-6 2 1-15,-6 5-1 16,-8 22 0-16,-12-31 0 15,12 31-1-15,-35 7-1 16,11 12 0-16,2 8 1 16,-3 7 0-16,3 0 1 0,5 10-1 15,3 2 2-15,4-2 1 16,10-8 1-16,2-4 0 16,13-6 0-1,9-11-1-15,11-3 0 0,6-10 0 16,13-2-1-16,7-9-2 15,5-1 0-15,0-2-2 16,-5-3 1-16,-2 1 0 16,-10-1 0-16,-8-2-1 15,-11 0 2-15,-8 3-1 16,-22 14 2-16,24-37 0 16,-24 37 0-16,12-34 0 0,-12 34-1 15,10-39 1-15,-5 17 0 16,0 1 1-16,5-4-1 15,-5-4 1 1,2 0 0-16,-5 0 2 0,1 2-1 16,-6 5-1-16,3 22 0 15,0 0 0-15,-34-14-1 16,34 14 0-16,-41 43-1 16,16-11-1-16,1 4 1 15,-3 1 0-15,0-1 1 16,2 1 0-16,3-6 0 15,5-4 0-15,3 0 0 16,6-1 0-16,13 4 0 0,7-4-2 16,10-1 1-1,8 1-1-15,4-4 0 16,5-5 0-16,3-2 1 16,-3-10 0-16,-3-3 0 0,1-7 0 15,-5-5 1-15,-5-2-1 16,0-5 0-16,-3-2 1 15,-2-1-1-15,-2-1 1 16,-3-4-1-16,0 3 1 16,-2-2 0-16,-1-3 0 15,1-2-1-15,2-5 1 16,0-2 1-16,0-10 0 0,5-5 0 16,0-5 1-16,3-5-1 15,-3-4 4 1,2 4-1-16,-4 0 1 15,-3 3 0-15,-3 7 0 0,-1 5-1 16,-8 2 1-16,-5 5 1 16,-8 3-8-16,1 4 6 15,-3 3-5-15,10 29 3 16,-22-31-1-16,22 31 0 16,0 0-2-16,-19 46 0 15,19 12 3-15,0 17-6 16,-3 18 4-16,1 11-3 15,-3 10-2-15,0 5 1 16,0 0-1-16,-2-12 2 16,-1-15-1-16,1-14 0 15,2-17 1-15,0-18 1 16,3-18 0-16,2-25 1 0,0 0 1 16,14-34-1-16,4-15 1 15,4-12 0-15,7-7 0 16,8 0-1-16,-1 10 0 15,1 12 0-15,2 19-1 16,-7 17-1-16,-3 18 1 16,-4 18 0-16,-8 16-1 15,-10 1 2-15,-7 6-1 16,-7-5 2-16,-10-3-1 16,-10-7 1-16,-5 0-1 15,-7-5 2-15,-3-5-1 16,-2-7-1-16,3-7-5 0,2-10-10 15,9-2-17-15,-4-20-62 16,34 22-4-16,-20-51-5 16,33 24-3-16</inkml:trace>
          <inkml:trace contextRef="#ctx0" brushRef="#br0" timeOffset="8483.4179">5312 400 137 0,'34'5'89'0,"-10"-17"-2"16,3 0 2-16,-19-22-40 0,11 2 0 16,-14-26-6-16,7 2-6 15,-17-14-5-15,-2 9-4 16,-17-7-3-16,-6 15-5 16,-19 2-3-16,-12 9-3 15,-12 13-3-15,-5 17-3 16,-5 10-2-16,2 11-2 15,5 13-4-15,5 15 1 16,8 11-3-16,14 23 1 0,12 14-3 16,18 12 1-16,11 7-1 15,16 1 1 1,9-8-1-16,15-10 2 16,7-14 0-16,10-32 2 0,7-26-1 15,0-32 3-15,3-34 0 16,-1-27-1-16,-4-21 3 15,0-18-1-15,-8-12 2 16,-4-14-1-16,-13-5-3 16,-7 0 4-16,-12 7-4 15,-8 17 3-15,-6 20-4 16,-6 21 3-16,-2 25-6 16,-3 36 5-16,15 22-2 15,-27 70 3-15,17 20-2 16,-2 29-5-16,5 20 4 15,2 14-5-15,2 7 3 0,3-2-2 16,8-17 3-16,4-20-7 16,7-17 2-16,3-21-1 15,10-25-7-15,-2-26-6 16,14-5-23-16,-13-32-65 16,23 2-4-16,-17-26-7 15,19 7-2-15</inkml:trace>
          <inkml:trace contextRef="#ctx0" brushRef="#br0" timeOffset="9735.8366">5842-758 261 0,'-2'-39'100'0,"2"39"-6"16,0 0-4-16,-10 46-64 15,12 42-10-15,-4 33-3 16,2 30-8-16,-7 19 0 15,-1 9-4-15,-6-6 0 16,-3-15-5-16,-3-18 0 16,0-25 3-16,3-30-1 15,5-30 2-15,5-28 0 16,7-27 1-16,7-27 2 16,13-28-1-16,14-23 1 15,12-5-1-15,11-2 1 0,4 5-1 16,10 10 0-16,-1 14-1 15,4 24 0-15,-8 30-1 16,-12 26-1-16,-13 17 1 16,-9 13-2-16,-15 9 1 15,-12 0-2-15,-15 5 3 16,-12-2-2-16,-12-8 1 16,-8-7 0-16,-4-7 1 15,-5-13 0-15,-3-9 0 16,5-12 1-16,5-15-2 15,10-12-2-15,9-7-4 16,18-5-1-16,9-8-4 16,20 3-3-16,8-7-5 0,19 9-2 15,7-2-4-15,15 12-2 16,-3-4 1 0,5 16 2-16,-7-5 4 15,3 8 9-15,-8-3 9 0,-5-2 9 16,-9 7 7-16,-13-4 8 15,-2 4 4-15,-32 5 5 16,46-34 0-16,-46 34-3 16,22-29-4-16,-22 29-5 15,7-25-1-15,-7 25-3 16,-9-24-2-16,9 24-5 16,-27 3-2-16,27-3-2 0,-37 34 0 15,15-5-3 1,0 7-1-16,2 8 0 0,1 2-1 15,4-2 1 1,5-3 0-16,6-9 0 0,6-8 0 16,-2-24 0-16,27 5 2 15,-3-25-1-15,6-9 1 16,1-5 0-16,4-7 0 16,-1 4 0-16,-2 3 0 15,-8 8-1-15,1 9 0 16,-25 17 0-16,29 2 0 15,-29-2-1-15,15 46 0 16,-6-19 0-16,1 2 0 0,2-7-1 16,-12-22-3-1,35 29-3-15,-35-29-7 16,44 0-11-16,-44 0-17 16,56-29-40-16,-34 0-14 0,14 12 0 15,-9-17 2-15</inkml:trace>
          <inkml:trace contextRef="#ctx0" brushRef="#br0" timeOffset="10559.9251">7350 157 143 0,'0'0'80'15,"32"-25"3"-15,-32 25 1 16,25-7-30-16,-25 7-21 16,0 0-2-16,0 0-6 15,22 2-3-15,-22-2-1 16,0 0-3-16,0 0-1 15,-30-2-2-15,3 7-2 0,0 2-4 16,-7 5-3-16,0 8-1 16,-3 7-3-16,1 4 0 15,4 6-3-15,7 2 1 16,11 0-1-16,9 0 0 16,10-4 0-16,9-6-1 15,13-7 1-15,5-5-1 16,7-7-2-16,5-8 1 15,0-4-1-15,0-8-2 16,3-7-1-16,-8-8-1 16,5-6 0-16,-5-16 1 15,7-7 3-15,3-14 0 16,0-10 3-16,2-10 1 0,1-5-1 16,-1-12 6-16,-4-8-2 15,-3 1 5-15,-15 9-4 16,-5 18 6-16,-9 16-6 15,-8 20 6-15,-7 25-3 16,0 24 2-16,-22 49-1 16,8 19-6-16,-8 18 3 15,2 14-6-15,-2 10 4 16,0 10-6-16,5 2 3 16,5-5-7-16,4-7-1 15,6-14-2-15,9-6-7 16,-2-17-2-16,15-14-3 0,-3-27 0 15,12-15-1-15,-2-32 3 16,12-14 2-16,0-22 3 16,13-10 6-16,-1-13 5 15,10 3 2-15,-2 3 1 16,2 7 2-16,-2 17 0 16,-6 12 3-16,-4 17 1 15,-12 13 2-15,-5 12 2 16,-32-10 2-16,29 27 4 15,-29-27 2-15,-12 41 2 16,-15-26 0-16,-5 7-1 16,-19-10 0-16,-5 5-2 0,-13-2-4 15,1 4-1-15,-3-2-4 16,5 5-2-16,5 0-2 16,14 8-1-16,11 2-2 15,16-1-1 1,13 6 0-16,16-8-3 0,11-2-2 15,9-7-7-15,13 4-13 16,-3-21-29-16,27 9-49 16,-10-17-5-16,18 12-3 15,-16-14-5-15</inkml:trace>
          <inkml:trace contextRef="#ctx0" brushRef="#br0" timeOffset="11004.2044">8617-789 300 0,'-22'9'103'15,"22"-9"-6"-15,0 0-11 16,39-29-86-16,-5 12 1 16,20 2 0-16,2 3 2 15,7 10 2-15,1 4 2 16,-3 10 1-16,-12 10 2 15,-7 12 1-15,-20-2 1 16,-8 7 2-16,-16-7-4 16,-10 2-1-16,-18-7-2 15,-9 3 0-15,-10-6-3 16,-5 3-2-16,1 5-8 16,-4-5-13-16,13 14-29 0,-4-12-60 15,28 20 1-15,-4-12-10 16,28 14-3-16</inkml:trace>
          <inkml:trace contextRef="#ctx0" brushRef="#br0" timeOffset="11214.5902">9196 447 284 0,'0'0'116'0,"-37"32"-6"15,3-32-9-15,12 5-92 16,-10-10-8-16,10 5 0 0,22 0-5 16,-34-19-10-1,34 19-39-15,-7-30-46 16,7 30-4-16,31-41-8 16,-4 24-8-16</inkml:trace>
        </inkml:traceGroup>
      </inkml:traceGroup>
    </inkml:traceGroup>
  </inkml:traceGroup>
</inkml:ink>
</file>

<file path=ppt/ink/ink2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22.57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F26B40C5-5FED-4A3E-95EE-8F1E63B7953F}" emma:medium="tactile" emma:mode="ink">
          <msink:context xmlns:msink="http://schemas.microsoft.com/ink/2010/main" type="writingRegion" rotatedBoundingBox="1321,1129 9861,690 9986,3131 1447,3570"/>
        </emma:interpretation>
      </emma:emma>
    </inkml:annotationXML>
    <inkml:traceGroup>
      <inkml:annotationXML>
        <emma:emma xmlns:emma="http://www.w3.org/2003/04/emma" version="1.0">
          <emma:interpretation id="{9D43F3CF-D7BF-477F-A9ED-D50B8ACF410A}" emma:medium="tactile" emma:mode="ink">
            <msink:context xmlns:msink="http://schemas.microsoft.com/ink/2010/main" type="paragraph" rotatedBoundingBox="1321,1129 9861,690 9986,3131 1447,3570" alignmentLevel="1"/>
          </emma:interpretation>
        </emma:emma>
      </inkml:annotationXML>
      <inkml:traceGroup>
        <inkml:annotationXML>
          <emma:emma xmlns:emma="http://www.w3.org/2003/04/emma" version="1.0">
            <emma:interpretation id="{2C25E921-5010-455B-BEBC-0792D038B989}" emma:medium="tactile" emma:mode="ink">
              <msink:context xmlns:msink="http://schemas.microsoft.com/ink/2010/main" type="line" rotatedBoundingBox="1321,1129 9861,690 9986,3131 1447,3570"/>
            </emma:interpretation>
          </emma:emma>
        </inkml:annotationXML>
        <inkml:traceGroup>
          <inkml:annotationXML>
            <emma:emma xmlns:emma="http://www.w3.org/2003/04/emma" version="1.0">
              <emma:interpretation id="{F16BD59E-89D5-44F1-88AE-A05DA503F7F1}" emma:medium="tactile" emma:mode="ink">
                <msink:context xmlns:msink="http://schemas.microsoft.com/ink/2010/main" type="inkWord" rotatedBoundingBox="1321,1129 3604,1012 3730,3453 1447,3570"/>
              </emma:interpretation>
              <emma:one-of disjunction-type="recognition" id="oneOf0">
                <emma:interpretation id="interp0" emma:lang="en-US" emma:confidence="0">
                  <emma:literal>Tag</emma:literal>
                </emma:interpretation>
                <emma:interpretation id="interp1" emma:lang="en-US" emma:confidence="0">
                  <emma:literal>Tay</emma:literal>
                </emma:interpretation>
                <emma:interpretation id="interp2" emma:lang="en-US" emma:confidence="0">
                  <emma:literal>tag</emma:literal>
                </emma:interpretation>
                <emma:interpretation id="interp3" emma:lang="en-US" emma:confidence="0">
                  <emma:literal>Tavy</emma:literal>
                </emma:interpretation>
                <emma:interpretation id="interp4" emma:lang="en-US" emma:confidence="0">
                  <emma:literal>Tang</emma:literal>
                </emma:interpretation>
              </emma:one-of>
            </emma:emma>
          </inkml:annotationXML>
          <inkml:trace contextRef="#ctx0" brushRef="#br0">195 429 222 0,'-54'-84'97'16,"18"23"1"-16,-8-7-4 16,22 29-28-16,-5-5-35 15,17 17-5-15,5 0-5 16,5 27-9-16,25-32-3 16,4 18-4-16,12 1-2 0,13 4-2 15,7 4 0-15,8 2-2 16,2 3-5-16,2 0-6 15,3 13-15-15,-10-11-40 16,5 22-28-16,-20-6-4 16,10 16-5-16,-17-5-4 15</inkml:trace>
          <inkml:trace contextRef="#ctx0" brushRef="#br0" timeOffset="-252.9698">303 106 229 0,'0'0'98'16,"17"-34"-4"-16,-17 34-3 16,12 29-37-16,0 10-26 15,-9 17-9-15,9 28-3 16,-10 11-6-16,6 12-2 16,-6 6-5-16,3-1 0 15,0-4-4-15,0-18-1 16,5-14-6-16,-1-27-7 15,8-10-14-15,-17-39-33 16,37 22-29-16,-37-22-6 16,34-17 1-16,-29-8-4 0</inkml:trace>
          <inkml:trace contextRef="#ctx0" brushRef="#br0" timeOffset="1424.2219">1163 878 217 0,'0'0'82'16,"0"0"1"-16,0 0-6 15,0 0-56 1,0 0 3-16,0 0 1 16,0-34-2-16,0 34-4 0,-19-24 0 15,19 24-4-15,-30-25-1 16,30 25-4-16,-44-22-4 15,17 15 0-15,0 2-4 16,-2 5 1-16,0 5-4 16,2 5 2-16,-2 9-3 15,4 8 1-15,6 7 0 16,4 5 0-16,5 5-1 0,5 3 1 16,10 2-2-1,7-3 3-15,13-12-1 16,4-7 3-16,10-14-3 0,0-11 1 15,3-9 1-15,2-8-2 16,-3-7 2-16,-1-5-1 16,-9-2 1-16,-4-1-3 15,-7 8 4-15,-20 22-1 16,27-36-1-16,-27 36 0 16,0 0 1-16,22-15-2 15,-22 15 0-15,12 25 0 16,-12-25 0-16,17 39 0 15,-17-39-1-15,29 39-2 0,-29-39-1 16,35 22-2 0,-11-17-3-16,-2-10-4 15,7 0-2-15,1-10 0 16,11 3 0-16,-4-10 2 0,7 5 2 16,-5-5 3-16,5 2 4 15,-5 1 6-15,-2 2 4 16,-3 2 3-16,-7 3 2 15,-3 2-1-15,-24 10 2 16,32-15 0-16,-32 15 0 16,0 0-1-16,25-14 0 15,-25 14 0-15,0 0-1 0,0 0 0 16,0 0 0 0,0 0-1-16,-10-22 0 15,10 22-2-15,0 0-1 16,-27-3 0-16,27 3 0 0,0 0-1 15,-32 5-1-15,32-5 0 16,0 0-1-16,0 0-1 16,-10 25 0-16,10-25 0 15,0 0-1-15,32 14 0 16,-32-14 0-16,34-2 1 16,-34 2 0-16,39-20 0 15,-39 20 0-15,35-29 0 16,-35 29 0-16,24-32-1 0,-24 32 1 15,17-24-1 1,-17 24 0-16,0 0 0 16,17-22 0-16,-17 22 0 15,0 0 0-15,0 0 1 0,22-17-1 16,-22 17 1-16,0 0-1 16,0 0 2-16,0 0-1 15,0 0 0-15,-14 22-1 16,-1 2 0-16,-7 8 0 15,0 4 0-15,-2 6-1 16,-1 0 0-16,6-1-2 16,4-7 2-16,8-4-1 15,11-8 1-15,-4-22 0 16,44 22-1-16,-7-22 1 16,5-3 0-16,2-7 0 15,2 1 2-15,-4-6-1 0,-3-2 1 16,-7-5 0-16,-6-3 0 15,-4 1 1-15,-7-3-1 16,-5 0 1-16,-5 0-1 16,-3 3 0-16,-2 24 0 15,0-34 0-15,0 34-1 16,0 0 0-16,0 0 0 16,0 0-2-16,10 41 1 15,0-2-1-15,-3 13 0 16,5 14 3-16,-2 9-4 15,0 16 3-15,-3 9-3 16,1 13 2-16,-6 6-2 16,-2 4 3-16,-7-6-3 0,-6-2-1 15,-6-5 4-15,-8-15 0 16,-12-7 1-16,-12-19 1 16,-11-11 0-16,-11-16 1 15,-8-13 1-15,-7-26-1 16,5-18 0-16,3-22-1 15,11-14 0-15,20-18-1 16,27-6-1-16,25-1-1 16,26-2-3-16,25 17-1 15,17 7-5-15,19 15-7 16,3 0-21-16,24 19-63 16,-16-7-4-16,9 10-5 0,-17-12-5 15</inkml:trace>
        </inkml:traceGroup>
        <inkml:traceGroup>
          <inkml:annotationXML>
            <emma:emma xmlns:emma="http://www.w3.org/2003/04/emma" version="1.0">
              <emma:interpretation id="{647D0D63-EF06-40E5-8052-D541DCAEB4D2}" emma:medium="tactile" emma:mode="ink">
                <msink:context xmlns:msink="http://schemas.microsoft.com/ink/2010/main" type="inkWord" rotatedBoundingBox="5246,935 9861,698 9961,2639 5346,2877"/>
              </emma:interpretation>
              <emma:one-of disjunction-type="recognition" id="oneOf1">
                <emma:interpretation id="interp5" emma:lang="en-US" emma:confidence="1">
                  <emma:literal>Quality</emma:literal>
                </emma:interpretation>
                <emma:interpretation id="interp6" emma:lang="en-US" emma:confidence="0">
                  <emma:literal>Qualify</emma:literal>
                </emma:interpretation>
                <emma:interpretation id="interp7" emma:lang="en-US" emma:confidence="0">
                  <emma:literal>Quaky</emma:literal>
                </emma:interpretation>
                <emma:interpretation id="interp8" emma:lang="en-US" emma:confidence="0">
                  <emma:literal>Owality</emma:literal>
                </emma:interpretation>
                <emma:interpretation id="interp9" emma:lang="en-US" emma:confidence="0">
                  <emma:literal>Owalihy</emma:literal>
                </emma:interpretation>
              </emma:one-of>
            </emma:emma>
          </inkml:annotationXML>
          <inkml:trace contextRef="#ctx0" brushRef="#br0" timeOffset="2965.1533">4446-4 229 0,'-20'-34'91'0,"20"34"-2"15,-29-10 2-15,29 10-58 16,-42 15-9-16,42-15-3 16,-46 31-4-16,22-6-1 15,-11-1-3-15,4 8 0 16,-9-3-1-16,6 8-2 16,-2 10-3-16,-1 9-1 15,0 10-4-15,8 12 1 16,4 7-3-16,11 8 0 15,9-2-3-15,12-3 1 16,10-12-2-16,13-15 2 16,11-15-1-16,13-21 1 0,7-16 1 15,5-16 1-15,3-17 2 16,-1-13-3-16,-2-10 4 16,-5-9-2-1,-7-10 3-15,-8-5-1 0,-11-9 2 16,-13-3 0-16,-10-1 1 15,-15 4 0-15,-11 4 2 16,-13 10-2-16,-10 12 1 16,-7 15-2-16,-7 17-1 15,-3 17-2-15,5 15-1 16,5 7-2-16,7 13-5 16,8-1-5-16,12 5-9 0,-3-7-16 15,25 15-44-15,-10-20-30 16,23 17-2-16,-11-10-4 15,22 17-1-15</inkml:trace>
          <inkml:trace contextRef="#ctx0" brushRef="#br0" timeOffset="3677.3686">4292 553 177 0,'-12'-27'80'0,"12"27"3"0,0 0-2 15,2 52-45-15,-4-18-9 16,7 20-3-16,-1-3-6 15,11 5-3-15,2-7-2 16,13-2-1-16,4-8-5 16,7-8-2-16,8-4-3 15,5-2 0-15,0-8-2 16,0-7 0-16,-3-10 0 0,-2-8-1 16,-3-14 2-16,1-12-1 15,-3-12 0-15,-3-11 0 16,3-4 0-16,-7 3 0 15,-3 4 2-15,-9 7-1 16,-3 11 2-16,-8 11-1 16,-14 25 1-16,0 0-1 15,0 0 1-15,3 42 0 16,-8-10-1-16,2 2-1 16,-2 5 0-16,3 0-2 15,7 0-1-15,2-7 2 16,5-3-3-16,-12-29 0 0,32 30-2 15,-32-30-1-15,44-8 0 16,-19-11 1-16,2-8-1 16,-5-2 1-1,2-3 1-15,-4 0 2 16,-1 0 3-16,-4 10 0 0,-15 22 3 16,22-19-1-16,-22 19 1 15,0 0-1-15,14 34-1 16,-9-7 0-16,-2 5-2 15,4-3 1-15,-2-2-2 16,5 0 1-16,0-5-1 16,-10-22 1-16,29 22 0 15,-29-22-4-15,37-13-5 0,-37 13-17 16,53-34-58-16,-31 0-13 16,15 10 0-1,-13-13-5-15</inkml:trace>
          <inkml:trace contextRef="#ctx0" brushRef="#br0" timeOffset="4629.4387">6194 634 149 0,'-44'7'87'15,"44"-7"3"-15,-37-12 1 0,37 12-45 16,-29-27-15-16,29 27-5 15,-27-19-5-15,27 19-5 16,-30-15-3-16,30 15-4 16,-39 5-2-16,15 7-2 15,-3 5-3-15,-2 5 0 16,-3 5 0-16,3 7-1 16,-1 5-3-16,6 3 3 15,4 2-3-15,10-5 2 16,10-2-2-16,10-6 2 15,12-6-1-15,8-10 0 16,9-13 1-16,5-7 0 16,0-10 1-16,2-4-1 0,-2-8 1 15,-7 3 0-15,-8-3 0 16,-4 7 0-16,-25 20 1 16,29-32-1-16,-29 32-1 15,0 0 0-15,0 0 0 16,0 0 0-16,22 15 0 15,-22-15 0-15,15 29-1 16,-15-29 1-16,26 32 1 16,-26-32-2-16,35 27 1 15,-13-17 0-15,-22-10 0 16,44 0 1-16,-20-12 0 16,3-10 0-16,2-18 3 0,1-13-1 15,-1-21 2-15,5-14 0 16,-2-17 4-16,2-7-2 15,-7-8 3-15,0 3-3 16,-5 4-1-16,0 18 3 16,-7 17-4-16,-3 22 4 15,-5 24-4-15,-7 32-1 16,0 0-1-16,7 61-1 16,-11 7 3-16,-4 25-7 15,-2 15 5-15,-2 7-7 16,0 2 0-16,0-2-5 15,4-5-5-15,1-20-9 0,12 3-28 16,-5-34-59-16,20-8-2 16,-20-51-3-16,41 29 3 15</inkml:trace>
          <inkml:trace contextRef="#ctx0" brushRef="#br0" timeOffset="4818.6043">6910 404 165 0,'0'0'89'0,"17"-32"1"16,-17 32-2-16,2 32-53 16,3 0-9-16,-7-3-5 15,7 5-6-15,-5-7-6 16,7 0-5-16,-2-5-9 0,-5-22-16 16,32 32-56-16,-32-32-16 15,34 12-1-15,-34-12-5 16</inkml:trace>
          <inkml:trace contextRef="#ctx0" brushRef="#br0" timeOffset="6008.2336">7597-270 190 0,'-25'-49'94'0,"11"22"2"16,-11 10-9-16,25 17-65 15,-29 44 1-15,17 19-5 16,-3 18 0-16,5 26-11 16,3 8 2-16,-1 5-8 15,6-10 3-15,0-10-5 0,4-7-7 16,-4-22-6-16,9-10-11 15,-10-29-3 1,8-5-2-16,-5-27-5 16,0 0-2-16,-24-8 3 0,12-14 10 15,-10-17 13-15,-3-14 16 16,1-1 8-16,-3-10 9 16,7 13 8-16,-2-3 3 15,13 18 2-15,-1-1-4 16,10 37-5-16,12-22-7 15,-12 22-4-15,42 15-5 16,-16 2-3-16,6 5-4 16,5 0-1-16,2 2-3 0,3 0 2 15,-1-2-2 1,-2 0 0-16,0-7 0 16,0 0-1-16,-2-8 1 15,-5-4-1-15,-3-6 3 0,-4-2-3 16,-3-2 2-16,-22 7-1 15,29-15 2-15,-29 15 0 16,0 0 1-16,0 0-1 16,0 0 0-16,20 32 0 15,-20-10 0-15,4 2 1 16,-1 3-2-16,7-2 1 16,-10-25-2-16,27 36 2 15,-27-36-1-15,44 13 0 16,-18-18 0-16,4-10 0 15,6-7 0-15,1-5 0 16,5-5 0-16,2 1-1 0,5-4 2 16,-5 9-1-16,2 8-1 15,-4 16 1-15,-3 12 2 16,-8 19 2-16,-13 18 1 16,-9 19 3-16,-21 12-1 15,-7 15 2-15,-25 9 2 16,-18 11-2-16,-26 4 1 15,-14 5-3-15,-16-9 2 16,-6-8-4-16,-1-17 3 16,5-15-4-16,8-26 1 15,14-25-1-15,25-30 0 16,26-31-2-16,33-19-4 16,26-23 7-16,32-7-7 0,22-5 3 15,29 0-4-15,15 3-1 16,20 9-9-16,-1 8-1 15,8 19-6-15,-15 5-14 16,6 27-24-16,-26-10-53 16,-2 25 0-16,-21-3-3 15,-8 17 2-15</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34.056"/>
    </inkml:context>
    <inkml:brush xml:id="br0">
      <inkml:brushProperty name="width" value="0.08333" units="cm"/>
      <inkml:brushProperty name="height" value="0.08333" units="cm"/>
      <inkml:brushProperty name="color" value="#ED1C24"/>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79DFDA0-BD8D-4412-8FBF-E958FA9264B9}" emma:medium="tactile" emma:mode="ink">
          <msink:context xmlns:msink="http://schemas.microsoft.com/ink/2010/main" type="writingRegion" rotatedBoundingBox="1093,815 13762,0 13902,2175 1233,2990"/>
        </emma:interpretation>
      </emma:emma>
    </inkml:annotationXML>
    <inkml:traceGroup>
      <inkml:annotationXML>
        <emma:emma xmlns:emma="http://www.w3.org/2003/04/emma" version="1.0">
          <emma:interpretation id="{461C7FEF-AE76-43F4-B4D6-5177FEDFBCDC}" emma:medium="tactile" emma:mode="ink">
            <msink:context xmlns:msink="http://schemas.microsoft.com/ink/2010/main" type="paragraph" rotatedBoundingBox="1093,815 13762,0 13902,2175 1233,2990" alignmentLevel="1"/>
          </emma:interpretation>
        </emma:emma>
      </inkml:annotationXML>
      <inkml:traceGroup>
        <inkml:annotationXML>
          <emma:emma xmlns:emma="http://www.w3.org/2003/04/emma" version="1.0">
            <emma:interpretation id="{C2F7FE4C-0535-40A7-92DE-E7CDB0BE9E1D}" emma:medium="tactile" emma:mode="ink">
              <msink:context xmlns:msink="http://schemas.microsoft.com/ink/2010/main" type="line" rotatedBoundingBox="1093,815 13762,0 13902,2175 1233,2990"/>
            </emma:interpretation>
          </emma:emma>
        </inkml:annotationXML>
        <inkml:traceGroup>
          <inkml:annotationXML>
            <emma:emma xmlns:emma="http://www.w3.org/2003/04/emma" version="1.0">
              <emma:interpretation id="{6B29C874-2CFA-432E-A44A-8FEBC740B20F}" emma:medium="tactile" emma:mode="ink">
                <msink:context xmlns:msink="http://schemas.microsoft.com/ink/2010/main" type="inkWord" rotatedBoundingBox="1093,815 3301,673 3441,2848 1233,2990"/>
              </emma:interpretation>
              <emma:one-of disjunction-type="recognition" id="oneOf0">
                <emma:interpretation id="interp0" emma:lang="en-US" emma:confidence="1">
                  <emma:literal>Tag</emma:literal>
                </emma:interpretation>
                <emma:interpretation id="interp1" emma:lang="en-US" emma:confidence="0">
                  <emma:literal>Tng</emma:literal>
                </emma:interpretation>
                <emma:interpretation id="interp2" emma:lang="en-US" emma:confidence="0">
                  <emma:literal>slag</emma:literal>
                </emma:interpretation>
                <emma:interpretation id="interp3" emma:lang="en-US" emma:confidence="0">
                  <emma:literal>Flag</emma:literal>
                </emma:interpretation>
                <emma:interpretation id="interp4" emma:lang="en-US" emma:confidence="0">
                  <emma:literal>'lag</emma:literal>
                </emma:interpretation>
              </emma:one-of>
            </emma:emma>
          </inkml:annotationXML>
          <inkml:trace contextRef="#ctx0" brushRef="#br0">204 498 239 0,'-39'-54'87'0,"-10"-2"4"15,20 21 1 1,-11-9-40-16,16 17-17 16,2-2-8-16,22 29-11 15,-5-41-8-15,5 41-2 0,51-47-5 16,-2 20 1-16,17 0-4 16,15-2 2-16,12 0-6 15,5 2 2-15,2 10-11 16,-10-3-10-16,-2 32-25 15,-17-7-45-15,0 22 1 16,-27 0-6-16,0 15-1 16</inkml:trace>
          <inkml:trace contextRef="#ctx0" brushRef="#br0" timeOffset="-236.158">575 353 265 0,'-2'-31'90'0,"-20"-13"1"16,10 22-3-16,-18-8-44 16,8 25-12-16,-7 8-10 15,10 26-7-15,-8 20-8 0,7 27-2 16,1 24-6 0,6 17 1-16,8 15-4 15,3 3 2-15,2-3-4 16,5-10 2-16,10-7-8 0,4-39-3 15,10-20-14-15,-29-56-28 16,52 27-33-16,-42-54-5 16,14-7 4-16,-24-30-1 15</inkml:trace>
          <inkml:trace contextRef="#ctx0" brushRef="#br0" timeOffset="507.3373">1172 933 220 0,'0'0'81'0,"27"-8"6"16,-27 8-5-16,0 0-41 15,0 0-9-15,0 0-6 16,0 0-5-16,0 0-5 15,-27 25-3-15,27-25-4 16,-29 34-2-16,14-10-2 16,-2 6-3-16,0 6 0 0,2 1-2 15,3 2 0-15,4-2-1 16,4-5-1-16,4-8 1 16,0-24 0-16,19 27 0 15,-19-27 1-15,44-17 0 16,-15-8-1-16,3-4 2 15,0-3 0-15,-3-2 0 16,-4 5-1-16,-3 7 1 16,-22 22-2-16,27-20 1 15,-27 20 0-15,12 29-1 16,-5-2 0-16,3 5 0 16,2 5 0-16,3-3 0 0,7-2 1 15,2-5-2-15,3-10-1 16,5-5-6-16,-3-12-10 15,10 2-20-15,-12-16-52 16,12 9-4-16,-12-15-2 16,15 11 0-16</inkml:trace>
          <inkml:trace contextRef="#ctx0" brushRef="#br0" timeOffset="1191.3463">2030 1091 200 0,'0'0'79'0,"0"0"-4"16,0 0 2-16,0 0-59 15,0 0 2-15,0 0 5 16,0 0 0-16,-25 8-3 16,25-8 0-16,-29-10-5 15,29 10-4-15,-29-5-3 16,29 5-3-16,-37 15-2 15,37-15-3-15,-34 32-2 16,19-10 1-16,15-22-2 16,-22 39 0-16,22-39-1 15,-2 27 1-15,2-27-1 16,0 0 2-16,36 7-1 0,-14-14 0 16,5-6 1-16,3-4 1 15,-1-5 1-15,3-7-2 16,-3-5 2-16,0-5 1 15,-7 2 2-15,-2 0-1 16,-5 5 2-16,-6 8-2 16,-9 24-1-16,3-24 1 15,-3 24-2-15,-3 22-1 16,3 4-1-16,3 14 0 16,2 11-4-16,2 15 3 15,3 15 1-15,0 4-3 16,-1 10 4-16,-1-2-3 15,-6 3 5-15,-7-3-1 0,-9-8 7 16,-8-2-4-16,-17-17 3 16,-10-2 1-16,-12-15 0 15,-5-5 0 1,-10-13-2-16,2-13-1 0,1-21-2 16,7-9-1-16,10-22 0 15,19-10-1-15,15-8-1 16,17-1 0-16,15-4 0 15,19 8-1-15,13 8 0 16,14 4 0-16,13 10 0 16,4 5-2-16,5 5-4 15,-4 0-7-15,4 7-10 0,-15-9-23 16,8 14-58 0,-24-12-5-16,6 14-5 0,-21-9-2 15</inkml:trace>
        </inkml:traceGroup>
        <inkml:traceGroup>
          <inkml:annotationXML>
            <emma:emma xmlns:emma="http://www.w3.org/2003/04/emma" version="1.0">
              <emma:interpretation id="{41D8272D-301C-446F-B00B-B8F7728724E2}" emma:medium="tactile" emma:mode="ink">
                <msink:context xmlns:msink="http://schemas.microsoft.com/ink/2010/main" type="inkWord" rotatedBoundingBox="4655,846 9870,510 9946,1705 4732,2040"/>
              </emma:interpretation>
              <emma:one-of disjunction-type="recognition" id="oneOf1">
                <emma:interpretation id="interp5" emma:lang="en-US" emma:confidence="0">
                  <emma:literal>Feed back</emma:literal>
                </emma:interpretation>
                <emma:interpretation id="interp6" emma:lang="en-US" emma:confidence="0">
                  <emma:literal>Feedback</emma:literal>
                </emma:interpretation>
                <emma:interpretation id="interp7" emma:lang="en-US" emma:confidence="0">
                  <emma:literal>Feel back</emma:literal>
                </emma:interpretation>
                <emma:interpretation id="interp8" emma:lang="en-US" emma:confidence="0">
                  <emma:literal>Feedbacks</emma:literal>
                </emma:interpretation>
                <emma:interpretation id="interp9" emma:lang="en-US" emma:confidence="0">
                  <emma:literal>Feedbag</emma:literal>
                </emma:interpretation>
              </emma:one-of>
            </emma:emma>
          </inkml:annotationXML>
          <inkml:trace contextRef="#ctx0" brushRef="#br0" timeOffset="5264.4991">4098 940 123 0,'5'41'68'0,"4"-9"1"15,9-2 0-15,4-16-39 16,4-2-13-16,6-16-4 15,5-9-4-15,2-11-5 16,0-8-4-16,0-7 0 16,0-7-1-16,-2-1 1 15,-8-7 0-15,3 8 1 16,-7-1 3-16,-6 8 4 16,-4 8 4-16,-5 1 3 0,-10 30 3 15,4-29 1-15,-4 29 0 16,0 0 0-16,-22-2 0 15,22 2-1-15,-34 14-2 16,10 1-3-16,4 7-1 16,-4 2-1-16,4 8 0 15,-2 5-2-15,3 2 0 16,2 0-2-16,7 0-2 16,2-10 0-16,11 3-1 15,-3-32-2-15,27 32 0 16,-3-25-1-16,10-4-1 15,8-3 0-15,2-5 1 16,2-3-2-16,3 1 0 0,0-3 0 16,-7-2-1-16,-1 0 0 15,-6-3-1-15,-4-2 1 16,-6 2-1-16,-3-2 0 16,-22 17 1-16,32-31-1 15,-32 31-2-15,22-22-1 16,-22 22-3-16,0 0-5 15,0 0-13-15,0 0-23 16,0 0-46-16,0 0-1 16,0 0-1-16,12 29-1 15</inkml:trace>
          <inkml:trace contextRef="#ctx0" brushRef="#br0" timeOffset="4708.1687">3594 805 203 0,'15'40'85'15,"-15"-40"1"-15,39 26-2 16,-15-23-48-16,13 4-9 16,0-12-7-16,9 0-8 15,3-9-10-15,2-11-10 16,3 3-13-16,-5-12-14 16,5 12-32-16,-13-10-22 15,1 18-1-15,-15-6 0 16,-3 15 2-16</inkml:trace>
          <inkml:trace contextRef="#ctx0" brushRef="#br0" timeOffset="4214.9198">3621 444 238 0,'0'0'86'15,"3"63"-1"-15,-6-6-4 16,10 18-59-16,-7 8-11 16,5 13-1-16,-2-1-5 15,-1-2-4-15,-4-12-1 0,2-15 0 16,-3-20-5-16,1-14-10 16,7-8-22-1,-5-24-49-15,0 0-1 16,0 0-4-16,17-24 1 0</inkml:trace>
          <inkml:trace contextRef="#ctx0" brushRef="#br0" timeOffset="4464.0071">3672 571 243 0,'-19'-71'100'0,"9"22"-3"16,-7-2 1-16,17 14-61 15,-7 0-13-15,16 6-6 16,9-4-6-16,11 6-6 16,10-5-6-16,12 0 2 15,10 2-7-15,5 0 2 0,3 5-11 16,-3 3-4-16,0 16-19 16,-17-9-21-16,2 25-32 15,-26-3-6-15,-3 17 2 16,-22-22-1-16</inkml:trace>
          <inkml:trace contextRef="#ctx0" brushRef="#br0" timeOffset="6283.8882">5098 898 132 0,'-42'3'83'16,"42"-3"1"0,-34 7-3-16,34-7-18 15,-22 12-35-15,22-12-3 16,0 0-6-16,0 0-3 0,0 0-3 16,22 15-1-16,-22-15-2 15,41-20-2-15,-16 3-2 16,4-5-1-16,0-5-1 15,3-4-2-15,-5-8 0 16,-5-1 0-16,-2 4 1 16,-6-1-1-16,-9 5 0 15,-2 3 1-15,-8 5 1 0,5 24-2 16,-27-22 0-16,27 22 0 16,-44 7 0-1,19 5-1-15,-1 13-1 16,4 9-1-16,4 7-1 0,6 6 1 15,7 4-1-15,10 0 0 16,7 1-4-16,8-6-2 16,9-7-6-16,3-14-6 15,12-6-8-15,-2-21-5 16,11 2-4-16,-11-25-2 16,9 3 4-16,-9-19 3 15,4 4 11-15,-7-12 14 16,-7 0 13-16,-2 8 8 15,-8-8 9-15,-3 17 3 0,-7-4 5 16,3 14-1 0,-10-5-2-16,-5 27-6 15,7-27-4-15,-7 27 0 0,0 0-3 16,0-25-2-16,0 25-3 16,0 0-1-16,-29-2-1 15,29 2-2-15,-29 20-2 16,29-20-1-16,-35 48-2 15,18-16 0-15,0 5-2 16,5 2 1-16,2 0-1 16,5-5 0-16,5 0 0 0,3-12 1 15,-3-22 0 1,0 0 2-16,29 8-1 16,-12-30-1-16,5-10 2 15,0-12 1-15,3-12 0 0,4-8-1 16,-2-7 1-16,0-7-1 15,0-7-3-15,-3-1 4 16,-4-2-3-16,-3 10 6 16,-8 9-5-16,-1 16 5 15,-6 11-5-15,-2 20 5 16,0 22-3-16,-14 32-1 16,4 12 4-16,0 15-7 15,3 9 4-15,-1 5-6 16,1 3 4-16,5 0-6 15,4-13 2-15,3-6-9 16,10-1-11-16,-3-22-14 16,17 10-29-16,-29-44-33 0,56 32-2 15,-31-37 0-15,19 5 4 16</inkml:trace>
          <inkml:trace contextRef="#ctx0" brushRef="#br0" timeOffset="6831.3603">6205 353 140 0,'15'-56'82'15,"7"10"2"-15,-13-3 2 16,6 19-25-16,-15 1-27 16,0 29-10-16,10-22-6 15,-10 22-7-15,2 22-3 16,1 5-4-16,-3 10-2 16,2 9-2-16,1 5-2 0,-1 6 1 15,0 1-1-15,3 3 1 16,0-4-1-16,0-1 2 15,-2-5-2-15,-1-4 2 16,-2-11 0-16,0-6 3 16,0-30-1-16,-7 34 2 15,7-34 1-15,0 0-1 16,0 0 2-16,-25-30-1 16,23 8 0-16,2-4-2 15,2-1-1-15,6-3-2 16,4 3 1-16,5 1-1 15,2 4 0-15,6 2-1 16,4 10 1-16,1 10-1 0,4-2 0 16,-2 12 0-16,2 7-1 15,-5 10 0-15,0 7 0 16,-7 5 1-16,-4 2 0 16,-9-1 1-16,-6 1 1 15,-6-4 3-15,-6-5 1 16,-6-8 2-16,-7-9 0 15,0-3 1-15,-7-12 1 16,-1 0-2-16,-2-10 0 16,1-2-4-16,1-5-4 15,1-3-5-15,29 20-8 16,-39-41-10-16,39 41-10 0,-10-35-17 16,10 35-45-16,37-22-2 15,-1 22 2-15,1-14 3 16</inkml:trace>
          <inkml:trace contextRef="#ctx0" brushRef="#br0" timeOffset="8103.9517">6850 615 204 0,'54'-15'88'15,"-20"-12"2"-15,0 15 0 16,-34 12-53-16,39-24-9 16,-39 24-8-16,0 0-4 15,0 0-5-15,0 0-2 16,0 0-3-16,-24 27-2 15,24-27-1-15,-42 39-2 0,23-15 0 16,-3 3 0-16,5 5 0 16,5-3-1-16,2 3 0 15,5-3 1 1,2-4-1-16,3-25 1 0,13 24-1 16,-13-24 0-16,27 0-1 15,-27 0 1-15,34-32-1 16,-15 5 1-16,3-2 0 15,-2 2-1-15,2 3 0 16,0 4 0-16,0 8 0 16,0 5 1-16,-22 7-1 15,37 17 0-15,-20 5 0 0,-3 0 0 16,1 2 1-16,0 1 0 16,-15-25-1-1,27 36-1-15,-27-36-4 16,39 12-5-16,-12-12-10 0,-3-12-8 15,10 7-11-15,-9-22-8 16,16 18-1-16,-14-18 2 16,12 7 11-16,-12-7 12 15,5 3 18-15,-3 2 14 16,-7-5 14-16,8 12 10 16,-13-9 1-16,12 12 0 15,-29 12-5-15,39-20-7 16,-39 20-5-16,32-10-4 15,-32 10-1-15,27-2 2 16,-27 2 0-16,0 0 2 16,0 0 1-16,22 10 0 15,-22-10-1-15,0 0-1 0,-27 22 0 16,27-22-3-16,-44 29-1 16,17-4-2-16,-7-1-2 15,0 8-1-15,-3-1-1 16,3 6-2-16,4 2-3 15,6 0 1-15,7 0-1 16,9-4 0-16,8-6-1 16,13-5 1-16,11-9-1 0,8-8 0 15,12-11-2 1,5-14-1-16,9-6 0 16,1-15-1-16,2-8 2 15,3-9-1-15,2-2 4 0,-5-13-2 16,-2 0 5-16,-6-5-1 15,-1-2 2-15,-3-8 2 16,-5-2-5-16,-10-2 6 16,-5-3-6-16,-4 10 7 15,-8 7-5-15,-3 13 6 16,-6 14-5-16,-1 19 4 16,-7 30-1-16,0 0 0 15,-7 25-1-15,-1 21 2 16,-4 8 1-16,0 10-5 15,-5 6 4-15,0 6-5 16,-3 2 5-16,-2 6-7 16,0-4 5-16,-2-2-6 0,2-4 1 15,0-6 0-15,2-9-2 16,3-13 2-16,5-12-3 16,12-34 2-16,-10 22-2 15,10-22 1-15,20-39 0 16,4 0 0-16,8-5 2 15,7-7-2-15,7 2 2 16,11 0-1-16,1 8 2 16,1 6-1-16,0 11 0 15,-3 9 0-15,-7 8 1 16,-8 5 0-16,-9 2 1 16,-10 4 1-16,-22-4 1 0,0 0 1 15,0 0 1-15,-46 30 1 16,4-23 0-16,-2 5 0 15,-7 1-1-15,-1-1-1 16,6 5-1-16,4 0-1 16,6 7-1-16,9 1-2 15,10-1 0-15,9 8-1 16,11 0 0-16,9 0 0 16,15-1-3-16,10-6-5 15,16 7-12-15,6-15-29 16,29 19-67-16,-10-23-6 15,20 13-10-15,-15-13-11 16</inkml:trace>
        </inkml:traceGroup>
        <inkml:traceGroup>
          <inkml:annotationXML>
            <emma:emma xmlns:emma="http://www.w3.org/2003/04/emma" version="1.0">
              <emma:interpretation id="{9218CE4E-3E75-4447-808E-E0F9CC5F5032}" emma:medium="tactile" emma:mode="ink">
                <msink:context xmlns:msink="http://schemas.microsoft.com/ink/2010/main" type="inkWord" rotatedBoundingBox="12085,649 13797,538 13869,1653 12156,1764"/>
              </emma:interpretation>
              <emma:one-of disjunction-type="recognition" id="oneOf2">
                <emma:interpretation id="interp10" emma:lang="en-US" emma:confidence="0">
                  <emma:literal>or,'</emma:literal>
                </emma:interpretation>
                <emma:interpretation id="interp11" emma:lang="en-US" emma:confidence="0">
                  <emma:literal>or.'</emma:literal>
                </emma:interpretation>
                <emma:interpretation id="interp12" emma:lang="en-US" emma:confidence="0">
                  <emma:literal>grin</emma:literal>
                </emma:interpretation>
                <emma:interpretation id="interp13" emma:lang="en-US" emma:confidence="0">
                  <emma:literal>pry</emma:literal>
                </emma:interpretation>
                <emma:interpretation id="interp14" emma:lang="en-US" emma:confidence="0">
                  <emma:literal>Mri</emma:literal>
                </emma:interpretation>
              </emma:one-of>
            </emma:emma>
          </inkml:annotationXML>
          <inkml:trace contextRef="#ctx0" brushRef="#br1" timeOffset="96795.6599">11365 92 239 0,'-37'17'110'16,"20"32"-3"-16,-12-3-2 16,21 28-41-16,-1-6-41 0,9 8-7 15,5 0-9-15,7-3-4 16,5-10-7 0,2-11-3-16,8-13-6 0,-7-15-7 15,2-2-11-15,-22-22-15 16,0 0-19-16,-7-34-13 15,-3 7-8-15,-27-32 3 16,5 1 20-16,-14-25 29 16,4-10 27-16,1-5 24 15,-3-12 25-15,14 22 22 16,-11-5 15-16,19 32 5 16,-7 5-14-16,19 31-17 0,-10 3-17 15,20 22-4 1,0 0-9-16,22 27-5 15,10-19-8-15,17-1-2 16,14-7-2-16,21 0-4 0,11 5-8 16,3-3-13-16,12 25-36 15,-17-2-51-15,4 19-1 16,-21-3-8-16,0 18 0 16</inkml:trace>
          <inkml:trace contextRef="#ctx0" brushRef="#br1" timeOffset="97039.8208">12106 348 271 0,'-10'32'104'0,"10"-32"-1"16,-8 47-7-16,6-18-84 16,4 0-2-16,1 8 0 0,2 5-2 15,0-1-3-15,-3 5 0 16,-2 1-5-16,0-1-5 15,-2 1-9-15,-8-6-10 16,7 1-14-16,3-42-19 16,-12 39-12-16,12-39-13 15,0 0-15-15,-22-44 3 16,30 12 7-16</inkml:trace>
          <inkml:trace contextRef="#ctx0" brushRef="#br1" timeOffset="97518.9626">12377 6 217 0,'0'0'97'16,"-22"-39"1"-16,22 39 1 15,-25-34-54-15,25 34-9 16,-14-39-8-16,14 39-9 16,2-44-7-16,-2 44-6 15,30-27-3-15,-1 24-2 16,10 13-2-16,5 15 1 16,5 14 1-16,0 7-5 15,-3 10 5-15,-4 1-6 16,-10-4 3-16,-8-4-8 0,-9-5-1 15,-15-17-14-15,-3 3-15 16,-19-23-57-16,22-7-5 16,-36 12 1-1,36-12-3-15</inkml:trace>
          <inkml:trace contextRef="#ctx0" brushRef="#br1" timeOffset="96251.7075">10267 566 131 0,'22'-17'84'15,"-22"17"2"-15,17-29 2 16,-17 29-24-16,0 0-29 15,-14-32-7-15,14 32-3 16,-25 0-2-16,25 0-3 16,-44 5-3-16,13 2-3 15,-11-2-4-15,-4 7-3 16,-8-5-3-16,-2 6-1 16,-1-1-1-16,1-2-1 15,5-1-1-15,4-6 0 16,11-3-1-16,6-5 1 15,30 5 0-15,-26-32-1 0,28 5 1 16,10-4-1-16,8-1 1 16,7 2-1-16,4 8 1 15,9 18 0-15,-6 21-1 16,-2 19 1-16,-8 28-3 16,-2 12 3-16,-5 16-3 15,-5 1 1-15,1 0-1 16,-6-10 2-16,3-14-1 15,-1-20 1-15,4-25 3 16,-13-24 2-16,24-12 3 16,-17-22 1-16,-2-25 3 15,0-9-2-15,-7-20 2 0,7-3-1 16,-3-7-1-16,5 6-3 16,3 8-1-1,5 14-5-15,2 16-1 16,0 10-7-16,10 17-9 0,-8 5-20 15,18 22-68-15,-37 0-4 16,56 2-8-16,-31-2-5 16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12.487"/>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303 221 215 0,'0'0'98'0,"-42"17"-4"0,13 10-7 16,-10 7-76-16,2 12-2 16,-2 5 1-16,7 11 0 15,-2-6-1-15,12-2-1 16,0-13 0-16,15-9 1 15,7-32-2-15,0 0-1 16,0 0 0-16,27-34-1 16,-1-10 1-16,9-10-1 15,6-2-2-15,6-1-1 16,2 6 0-16,4 10-2 16,-1 11 1-16,-3 18-2 15,-8 17 0-15,-4 19 0 0,-8 11 0 16,-4 6 1-16,-8 6-1 15,-3-3 0-15,-4 2 1 16,-3-9 1-16,-4-8 0 16,-3-29 0-16,10 29 1 15,-10-29-1-15,0 0 1 16,27-44 0-16,-8-2 0 16,8-5-1-16,5-11 2 15,12 4-2-15,0 2 1 16,2 9-1-16,1 15 2 15,-6 15 0-15,-4 22 0 16,-5 15 0-16,-8 12 0 16,-7 4-1-16,-5 3 0 0,3-2 0 15,0-5-1-15,4-3-1 16,6-9-3 0,4-6 1-16,5-6 0 15,3-4 0-15,4 1-1 0,3-7 1 16,-4 2 1-16,-1-3-1 15,0 1 1-15,0-5 1 16,-5-3 0-16,-2-2 0 16,0-3 0-16,-5 0 0 15,2-2 1-15,-2 5 0 16,-3-3 1-16,-2 6 1 16,-22 9 0-16,37-25 1 0,-37 25-1 15,37-24 0 1,-37 24 0-16,36-34 1 15,-14 12-1-15,3-3 1 16,-1-2-1-16,3 0 1 0,-5-2 2 16,0-3 1-16,-12 0 1 15,-8 3-1-15,-16 2 3 16,-11 13-1-16,-14 4 1 16,-7 17-1-16,-16 18-2 15,-6 16 2-15,2 20-3 16,10 25 2-16,9 9-4 15,23 10 1-15,21-2-4 16,33-8 2-16,36-19-2 16,34-25 0-16,32-31-6 15,27-35-7-15,34-26-15 16,10-40-87-16,29-2-8 16,-9-39-8-16,11-1-10 0</inkml:trace>
</inkml:ink>
</file>

<file path=ppt/ink/ink3.xml><?xml version="1.0" encoding="utf-8"?>
<inkml:ink xmlns:inkml="http://www.w3.org/2003/InkML">
  <inkml:definitions>
    <inkml:context xml:id="ctx0">
      <inkml:inkSource xml:id="inkSrc0">
        <inkml:traceFormat>
          <inkml:channel name="X" type="integer" max="4095" units="cm"/>
          <inkml:channel name="Y" type="integer" max="4095" units="cm"/>
          <inkml:channel name="T" type="integer" max="2.14748E9" units="dev"/>
        </inkml:traceFormat>
        <inkml:channelProperties>
          <inkml:channelProperty channel="X" name="resolution" value="175" units="1/cm"/>
          <inkml:channelProperty channel="Y" name="resolution" value="310.22726" units="1/cm"/>
          <inkml:channelProperty channel="T" name="resolution" value="1" units="1/dev"/>
        </inkml:channelProperties>
      </inkml:inkSource>
      <inkml:timestamp xml:id="ts0" timeString="2015-09-19T23:36:31.378"/>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A690EA1D-11DB-4149-A39D-B891A1EBE7E8}" emma:medium="tactile" emma:mode="ink">
          <msink:context xmlns:msink="http://schemas.microsoft.com/ink/2010/main" type="writingRegion" rotatedBoundingBox="17101,17835 17116,17835 17116,17850 17101,17850"/>
        </emma:interpretation>
      </emma:emma>
    </inkml:annotationXML>
    <inkml:traceGroup>
      <inkml:annotationXML>
        <emma:emma xmlns:emma="http://www.w3.org/2003/04/emma" version="1.0">
          <emma:interpretation id="{C1A63157-F5AD-4AE4-8055-52021D2E72CE}" emma:medium="tactile" emma:mode="ink">
            <msink:context xmlns:msink="http://schemas.microsoft.com/ink/2010/main" type="paragraph" rotatedBoundingBox="17101,17835 17116,17835 17116,17850 17101,17850" alignmentLevel="1"/>
          </emma:interpretation>
        </emma:emma>
      </inkml:annotationXML>
      <inkml:traceGroup>
        <inkml:annotationXML>
          <emma:emma xmlns:emma="http://www.w3.org/2003/04/emma" version="1.0">
            <emma:interpretation id="{5FE072F2-EF9B-4BE7-BA71-4A6394165DEE}" emma:medium="tactile" emma:mode="ink">
              <msink:context xmlns:msink="http://schemas.microsoft.com/ink/2010/main" type="line" rotatedBoundingBox="17101,17835 17116,17835 17116,17850 17101,17850"/>
            </emma:interpretation>
          </emma:emma>
        </inkml:annotationXML>
        <inkml:traceGroup>
          <inkml:annotationXML>
            <emma:emma xmlns:emma="http://www.w3.org/2003/04/emma" version="1.0">
              <emma:interpretation id="{9DDE3C5D-39E1-44C8-993D-7E0B9D89C0D2}" emma:medium="tactile" emma:mode="ink">
                <msink:context xmlns:msink="http://schemas.microsoft.com/ink/2010/main" type="inkWord" rotatedBoundingBox="17101,17835 17116,17835 17116,17850 17101,17850"/>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0 0 0,'0'0'0,"0"0"0,0 0 16,0 0-16,0 0 16,0 0-16,0 0 15,0 0-15,0 0 16,0 0-16,0 0 16,0 0-16,0 0 31</inkml:trace>
        </inkml:traceGroup>
      </inkml:traceGroup>
    </inkml:traceGroup>
  </inkml:traceGroup>
</inkml:ink>
</file>

<file path=ppt/ink/ink3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22.3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C331778-6D9D-4121-98BF-E2F9F5C4FA81}" emma:medium="tactile" emma:mode="ink">
          <msink:context xmlns:msink="http://schemas.microsoft.com/ink/2010/main" type="writingRegion" rotatedBoundingBox="6157,2603 18602,2855 18520,6899 6075,6647"/>
        </emma:interpretation>
      </emma:emma>
    </inkml:annotationXML>
    <inkml:traceGroup>
      <inkml:annotationXML>
        <emma:emma xmlns:emma="http://www.w3.org/2003/04/emma" version="1.0">
          <emma:interpretation id="{E2AB31CE-9DED-4A96-B92B-FB3F02CB9CF3}" emma:medium="tactile" emma:mode="ink">
            <msink:context xmlns:msink="http://schemas.microsoft.com/ink/2010/main" type="paragraph" rotatedBoundingBox="6157,2603 18602,2855 18520,6899 6075,6647" alignmentLevel="1"/>
          </emma:interpretation>
        </emma:emma>
      </inkml:annotationXML>
      <inkml:traceGroup>
        <inkml:annotationXML>
          <emma:emma xmlns:emma="http://www.w3.org/2003/04/emma" version="1.0">
            <emma:interpretation id="{0069E2C2-FF4C-494A-8D43-2A52DF02B0B4}" emma:medium="tactile" emma:mode="ink">
              <msink:context xmlns:msink="http://schemas.microsoft.com/ink/2010/main" type="line" rotatedBoundingBox="6157,2603 18602,2855 18520,6899 6075,6647"/>
            </emma:interpretation>
          </emma:emma>
        </inkml:annotationXML>
        <inkml:traceGroup>
          <inkml:annotationXML>
            <emma:emma xmlns:emma="http://www.w3.org/2003/04/emma" version="1.0">
              <emma:interpretation id="{CB977ADC-797E-4194-AE17-72143042D3F1}" emma:medium="tactile" emma:mode="ink">
                <msink:context xmlns:msink="http://schemas.microsoft.com/ink/2010/main" type="inkWord" rotatedBoundingBox="6157,2603 18602,2855 18520,6899 6075,6647"/>
              </emma:interpretation>
              <emma:one-of disjunction-type="recognition" id="oneOf0">
                <emma:interpretation id="interp0" emma:lang="en-US" emma:confidence="0">
                  <emma:literal>Summary</emma:literal>
                </emma:interpretation>
                <emma:interpretation id="interp1" emma:lang="en-US" emma:confidence="0">
                  <emma:literal>Summary,</emma:literal>
                </emma:interpretation>
                <emma:interpretation id="interp2" emma:lang="en-US" emma:confidence="0">
                  <emma:literal>Summary.</emma:literal>
                </emma:interpretation>
                <emma:interpretation id="interp3" emma:lang="en-US" emma:confidence="0">
                  <emma:literal>summary.</emma:literal>
                </emma:interpretation>
                <emma:interpretation id="interp4" emma:lang="en-US" emma:confidence="0">
                  <emma:literal>Summary's</emma:literal>
                </emma:interpretation>
              </emma:one-of>
            </emma:emma>
          </inkml:annotationXML>
          <inkml:trace contextRef="#ctx0" brushRef="#br0">2327 35 163 0,'-25'-37'102'15,"25"37"-4"-15,-63-36-2 16,31 31-66-16,-29 2-3 15,5 16-4-15,-20 4-3 16,-7 22-7-16,-20 15-5 16,-12 21-4-16,-26 23-2 15,-23 17-2-15,-12 17 5 16,-12 12 0-16,-5 8-2 16,4-1 1-16,11-14 1 15,17-17-1-15,29-25 1 16,34-16-1-16,34-26-7 0,35-16 0 15,44-12 0-15,36-6 0 16,47 6 0-16,39 9 0 16,41 17-1-16,25 18 1 15,22 19-2-15,5 17-1 16,4 17 7-16,-9 10-1 16,-17 5 2-16,-30 2-2 15,-36-2 1-15,-30-3 1 16,-38-7 5-16,-40-4 2 15,-41-13-4-15,-35-8 3 16,-34-19-1-16,-24-9 3 16,-22-28-1-16,-8-16 1 15,-2-30-4-15,10-22-1 0,17-25-3 16,20-21 0-16,28-13-1 16,28-12-2-16,31-2-1 15,30-1-5-15,37 18-2 16,26 7-10-16,27 27-5 15,13 10-12-15,21 27-5 16,-4-1-1-16,6 23 2 16,-16-10 3-16,-7 15 4 15,-20-16 8-15,-8 1 7 16,-24-10 9-16,-14-4 7 16,-13-6 3-16,-12-5-1 15,-3 1 0-15,-6-6 1 0,-4 3 0 16,-6-2 1-16,4 4-1 15,-4-2 1-15,-1 3 2 16,3-3 6 0,0 5 4-16,-3-5 2 0,3 7 5 15,-7-7-3-15,2 5 10 16,-12-5-7-16,-10 22 7 16,14-27-11-16,-14 27 4 15,0 0-3-15,-36 10-7 16,6 9 5-16,-4 16-11 15,-5 6 6-15,0 13-10 16,0 10 5-16,0 11-10 16,12 6 1-16,10 0 1 0,12-3-1 15,10-7 1 1,14-15-1-16,13-17 2 16,12-19-1-16,15-20 3 15,2-27-1-15,10-12 1 0,4-15 1 16,1-10-1-16,0-4 2 15,-8 4-1-15,-7 3 0 16,-7 7 0-16,-10 13 0 16,-12 7 0-16,-10 12-1 15,-22 22 0-15,0 0-1 16,22 5 0-16,-20 19 0 16,-2 8 0-16,5 9-1 0,0-2 0 15,3 5 0 1,4-4 0-16,2-4-1 15,6-11 1-15,2-11 0 16,7-14 1-16,6-17-1 0,6-12 1 16,8-15 1-16,10-12 0 15,4-8 1-15,1 3 0 16,2 2-6-16,-5 8 4 16,-5 17 1-16,-9 17-1 15,-11 22-1-15,-11 19 0 16,-16 18 0-16,-6 16-2 15,-10 8 7-15,-3 10-4 16,-7 0-2-16,0-3 2 0,-3-7 0 16,5-12 1-1,3-13-1-15,5-19 1 16,7-22 1-16,0 0-1 16,24-44 1-16,3-4 0 0,12-14 1 15,8-4-1-15,4-4 0 16,3 6-1-16,4 13 1 15,-4 9-2-15,-5 20 0 16,-5 20-1-16,-10 16 0 16,-2 11 0-16,-10 7 0 15,-2 4 0-15,-1 3 0 16,-4 0 0-16,-3-9 0 0,3-3 1 16,-15-27-1-1,34 14 1-15,-7-26 0 16,5-17 1-16,7-10 0 15,5-13 0-15,5 1 1 0,2-5-1 16,0 2-6-16,-2 8 8 16,-7 9-3-16,-8 17 0 15,-7 13 0-15,-27 7-1 16,34 20-1-16,-24 4 2 16,0 8 4-16,-3 7-7 15,3 5 1-15,2 0 1 16,5 5-1-16,3-5 1 15,2-3 0-15,2-6 0 16,3-6 0-16,5-7 0 16,2-12 0-16,3-5 1 15,2-15-1-15,0-12 2 16,5-8-1-16,5-6-1 0,2-11 1 16,0-6 1-16,6 1 0 15,-1-2 1-15,-2 8-2 16,-3 7 1-16,-2 10-1 15,-8 11 0-15,-2 16 0 16,-12 14 0-16,-5 13-2 16,-7 11 0-16,-8 13 0 15,-7 7 1-15,-5 3-1 16,-2 2 3-16,-3-2-2 16,-2-5 1-16,0-8 0 15,0-9 1-15,4-13 0 16,8-24-1-16,0 0 0 0,0 0 1 15,10-29 0-15,12-15-2 16,7-15 1-16,6-4 0 16,6-3 0-16,3 2-2 15,0 10 2-15,0 13-1 16,-10 21 0-16,-2 20 0 16,-10 20 0-16,-7 14 0 15,-8 8 0-15,-4 4 1 16,-3 3-1-16,-3-3 2 15,1-11-2-15,-1-6 2 16,3-29-1-16,0 29 0 16,0-29 1-16,0 0-1 15,39-51 0-15,-12 9-1 0,12-7 2 16,8-9-1-16,7 2-5 16,2-1 7-16,-2 6-7 15,-1 14 5 1,-4 10-1-16,-5 18 0 0,-9 14 0 15,-9 12-1-15,-4 12 6 16,-7 8-7-16,-3 9 6 16,-2 5-5-16,-3 6 1 15,3-4 2-15,0-6-2 16,5-6 1-16,7-11 0 16,5-11 0-16,14-19 1 15,8-9-1-15,12-21 1 0,10-9-2 16,10-10 2-16,2-5-2 15,7-4-5-15,-2-1 8 16,-2 5-8-16,-10 5 7 16,-6 8-6-16,-6 7 2 15,-10 9-2-15,-10 11 3 16,-10 9 4-16,-5 0-1 16,-29 5 3-16,32 7 0 15,-32-7 2-15,0 0 4 16,0 0-5-16,0 0 2 15,0 0 0-15,-34 3-6 16,12-11 2-16,-5 8-4 16,-5 0 2-16,-5 12 1 0,-4 3 3 15,-8 12-2-15,-2 10 0 16,-1 7-1-16,-1 7 1 16,-1 5-1-1,5 0 2-15,5-2-8 0,15-7 2 16,12-13 1-16,17-34 0 15,14 22-1-15,20-39 1 16,15-17 0-16,10-15-1 16,9-8 2-16,3 1-4 15,-2-5 5-15,-8 7-5 16,-5 13 1-16,-12 16-2 16,-7 16 6-16,-10 16-2 0,-8 15 0 15,-9 12 4-15,-5 15-5 16,0 10 4-1,-3-1 1-15,1 3 0 16,-3-4-4-16,2-8 0 0,-2-8 1 16,2-9-1-16,1-5 1 15,-3-27 0-15,2 34-1 16,-2-34 1-16,8 22-1 16,-8-22 1-16,0 0 0 15,24 20 0-15,-24-20 0 16,34-15 0-16,-9-5 0 15,4-7 1-15,5-9-1 16,5-8 1-16,3-3 0 0,7-4 0 16,2 2 0-1,3 0 1-15,0 5-1 16,0 5 0-16,-6 7 1 16,1 5-1-16,-5 8 2 0,-7 9-3 15,-8 5 0-15,-4 8 0 16,-25-3-1-16,24 31 1 15,-21-4-2-15,-6 8 1 16,-7 6-1-16,-4 6 1 16,-6-1 0-16,-4 3 0 15,-1-8 0-15,-2-4 0 16,-2-8 1-16,5-9 0 0,-1-13-1 16,25-7 2-1,-32-31 0-15,28-9 0 16,6-11-1-16,8-12-5 15,9-13 3-15,11-10-5 0,6-4 0 16,16 4-3-16,1 6 2 16,9 11-2-16,-1 13 2 15,5 12 4-15,-3 17-2 16,3 17 5-16,-5 10-1 16,-4 10 0-16,-6 7-1 15,-2 0-2-15,-8 0 0 16,-2 1-1-16,-4-1-2 15,-8-3 0-15,-27-14 0 16,39 25 1-16,-39-25 2 16,0 0 1-16,24 29 1 15,-24-29 1-15,0 0 3 16,-10 32 0-16,10-32 2 0,-22 27 0 16,22-27 1-16,-29 34 1 15,12-12 4-15,17-22 0 16,-34 41-3-16,19-16 2 15,-2 2-2-15,5 2 1 16,-1 3-2-16,6-3 0 16,2 1-5-16,5-1 1 15,8-5 1-15,-8-24-2 16,41 27 2-16,-4-32-1 16,14-12 0-16,13-15-3 15,16-16 6-15,13-14-5 16,10-11 1-16,4-12 0 0,3-1 0 15,-2 1 0-15,-10 9-1 16,-13 10 5-16,-14 22-7 16,-17 27 4-16,-17 31 0 15,-20 40 3-15,-17 29 0 16,-22 32-1-16,-17 29 0 16,-25 30 1-16,-29 16 1 15,-19 11 0-15,-20 4-4 16,-27-7 0-16,-17-5 2 15,-22-14-2-15,-20-18 5 16,-7-26-3-16,10-25 2 16,5-32 0-16,7-27 3 15,22-36-4-15,25-32 1 0,36-32-1 16,44-17-2-16,47-15-1 16,36-4-1-16,35 1 0 15,46 4 0-15,41 6 1 16,33 13 0-16,28 8 0 15,18-1 0-15,20 2-2 16,18-9-2-16,18-2 1 16,-4-13-14-16,1 8-1 15,-9-11-12-15,5 13-54 16,-15 3-24-16,-8 9 2 16,-33 0-4-16</inkml:trace>
          <inkml:trace contextRef="#ctx0" brushRef="#br0" timeOffset="3128.3697">2894 3472 41 0,'0'0'72'0,"-20"22"6"0,20-22-2 16,0 0-35-16,-24 5-1 16,24-5-10-16,0 0 1 15,0 0-3 1,0 0-1-16,0 0-4 0,-22-12-2 15,22 12-1-15,0 0-3 16,0 0-5-16,0 0-1 16,0 0-3-16,0 0-1 15,0 0 0-15,22-13 0 16,-22 13-1-16,0 0 0 16,32-14 1-16,-32 14 0 15,27-13 0-15,-27 13 0 0,24-12-2 16,-24 12-1-16,22-5-1 15,-22 5 0-15,0 0-1 16,25 0 1-16,-25 0-1 16,22 5-1-16,-22-5 0 15,26 3 1-15,-26-3 0 16,30 2 0-16,-30-2 0 16,32 3-1-16,-32-3 1 15,31 2 0-15,-31-2-1 16,32 7 0-16,-32-7 0 15,44 13-1-15,-17-6 1 16,5 3-1-16,4-1 0 16,4 4-1-16,6-4 0 0,0 1 0 15,6 2 1 1,4-4-1-16,3 2 3 16,2-6-2-16,0 4 0 15,0-3 0-15,0 0 4 0,-2-1-4 16,-1-1 2-16,-1 2-2 15,-6-3 1-15,-2 6-1 16,0-4 2-16,-3 1-2 16,3 0 1-16,-2 0-1 15,-1 0 1-15,3 0 0 16,-3-5 0-16,6 0-1 16,-1 0 1-16,3-3 0 0,-3 1-2 15,3 0 2-15,5-1-1 16,-1-2 1-1,6 3 0-15,2-1 0 16,0 1 0-16,0-3 0 0,0 3 0 16,0-1 1-16,-3-2-1 15,1 3 0-15,-6-1-1 16,-1-2 2-16,-6 5-2 16,3-2 0-16,0-3 1 15,-1-2-1-15,1 2-1 16,-3-2 2-16,3-1-3 15,2 1 3-15,1 0-2 16,-4-1 1-16,1 3-2 16,0 0 3-16,2 1-1 0,0-1 0 15,6-3 1 1,-1 3-1-16,0-2 0 16,0 0 0-16,-2-1 1 0,-1-1-1 15,-2 4 0-15,-2-5 0 16,-2 5 1-16,-6-2-1 15,-2 2 0-15,-2-2 1 16,-1 2-1-16,-4-3 1 16,2 3 0-16,-2 1-1 15,4-4 1-15,1 3 0 16,-3-2 0-16,2 2-1 0,3-2 0 16,-2 2 1-1,-1 0-1-15,3-2 1 16,-4-1-1-16,-1 3 0 15,0-2 0-15,2 2 0 0,-4 0 1 16,2 0 0-16,3 1-1 16,2-1 1-16,0 0-1 15,0-3 0-15,2 4 1 16,3-4 0-16,0 3 0 16,0-2-1-16,-3 2 1 15,3 0 0-15,-5 3 0 16,0-1 0-16,0 1-1 15,-2-1 1-15,-1 3 0 16,-2-2 0-16,0 0 0 16,-2-3 1-16,2 2 0 15,0-4 0-15,0 2 0 16,-2-2-1-16,-3-1 1 0,0-1-1 16,-2 1 0-16,2 1-1 15,-7 0 1-15,0 2 0 16,0-3-1-16,0 3 1 15,-3 3-1-15,3 0 1 16,0-1 0-16,0 1 0 16,-2 2-1-16,1-5 0 15,1 0 0-15,-5 0 1 16,0 0-2-16,0 0 1 16,0 0 0-16,-22 5 0 15,39-7 0-15,-39 7 1 16,40 2-1-16,-18 1 0 0,0-3 0 15,0 2 0-15,0-2 0 16,0 0 0-16,-22 0 1 16,39-5-1-16,-39 5 0 15,36-9 0-15,-36 9 0 16,35-8 1-16,-35 8-1 16,34-7 0-16,-34 7 0 15,34-2-1-15,-34 2 1 16,37-5 1-16,-37 5-1 15,39-8 0-15,-39 8 0 16,41-7 0-16,-41 7 1 16,44-15 0-16,-22 10-1 15,3 1 0-15,-3-4 0 0,2 3 1 16,1 0-1-16,-1 1 0 16,1-1 0-16,-1 0 0 15,0 0 1 1,6 0 0-16,-1 0-1 0,3-2 1 15,-3-3-1-15,3 0 1 16,0 0-1-16,2 3 1 16,0-3-1-16,-2 1 1 15,2 1-1-15,3 1 0 16,0 0 0-16,2-1 1 16,-3-2-1-16,1 3 1 15,-3-5 0-15,-4 5-1 0,-4-1 0 16,-1-2 2-16,-25 10-1 15,37-17 0-15,-37 17-2 16,26-12-1-16,-26 12-4 16,25-10-9-16,-25 10-16 15,22-12-57-15,-22 12-34 16,0 0-5-16,0 0-4 16,27-22-4-16</inkml:trace>
          <inkml:trace contextRef="#ctx0" brushRef="#br0" timeOffset="4251.8264">11268 2653 42 0,'0'0'59'0,"0"0"0"16,0 0 3-16,0 0-32 16,0 0-5-16,0 0 2 15,0 0 0-15,0 0 1 16,0 0 0-16,32-22 1 0,-32 22-4 16,27-12-2-16,-27 12-4 15,42-12-3-15,-15-1-2 16,7 1-3-16,7-10-2 15,6 0-3-15,4-10 1 16,8 3-1-16,-1-8 1 16,6 1-1-16,0-1-2 15,2-2 6-15,-5 2-5 16,2 5 1-16,-4-2-2 16,-3 5 1-16,-5 2-2 15,-2 3 0-15,-7 2 2 16,-3 7-6-16,-7 3 3 0,-5 0 1 15,-27 12-1-15,36-15 1 16,-36 15-1-16,22-10-2 16,-22 10-5-16,0 0-8 15,0 0-21-15,0 0-66 16,17-24-1-16,-17 24-8 16,5-22 0-16</inkml:trace>
        </inkml:traceGroup>
      </inkml:traceGroup>
    </inkml:traceGroup>
  </inkml:traceGroup>
</inkml:ink>
</file>

<file path=ppt/ink/ink3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5.7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9DD57D-94C1-481B-98C9-998C84015184}" emma:medium="tactile" emma:mode="ink">
          <msink:context xmlns:msink="http://schemas.microsoft.com/ink/2010/main" type="inkDrawing" rotatedBoundingBox="3747,6190 8084,3631 10567,7839 6231,10398" semanticType="callout" shapeName="Other">
            <msink:sourceLink direction="with" ref="{9E9D15BE-0093-412B-9323-C7CF05F5272B}"/>
          </msink:context>
        </emma:interpretation>
      </emma:emma>
    </inkml:annotationXML>
    <inkml:trace contextRef="#ctx0" brushRef="#br0">0 3751 184 0,'82'-21'115'15,"-17"-26"-6"-15,-11-14-4 0,-11-25-103 16,-4-21-4 0,11-22-2-16,11-40 2 0,-4-28 1 15,1-28 2-15,-1-12-1 16,-7-28 6-16,7-11 0 15,-6-18 0-15,-1-3 1 16,3 3-1-16,5 26 1 16,3 24-2-16,0 40 2 15,-8 39-1-15,1 54-2 16,-4 57 1-16,4 69-1 16,-8 67-1-16,1 51 0 0,-8 39-2 15,4 28-2 1,8 26-1-16,-1 7-2 15,11-18 2-15,7-29-2 16,14-39 3-16,11-47-3 0,18-50 2 16,15-57-2-16,10-65-2 15,7-49 3-15,15-48-2 16,-1-35 3-16,15-22-2 16,-11-6 5-16,-3 9-1 15,-11 34 6-15,-14 38 2 16,-15 54 0-16,-25 72 1 15,-18 72 0-15,-28 78 0 0,-8 69-3 16,-25 60 2 0,-6 54-2-16,-5 50-2 0,-3 26 0 15,0 6-2 1,4-14 0-16,3-32-2 0,0-32-1 16,11-47-9-16,0-50-8 15,7-40-26-15,-14-53-57 16,7-36-13-16,-4-36-1 15,-14-50-2-15</inkml:trace>
  </inkml:traceGroup>
</inkml:ink>
</file>

<file path=ppt/ink/ink3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7.2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0E68C11-1208-4713-AEC4-AE48BF35131E}" emma:medium="tactile" emma:mode="ink">
          <msink:context xmlns:msink="http://schemas.microsoft.com/ink/2010/main" type="writingRegion" rotatedBoundingBox="10336,6091 19555,6936 19313,9572 10094,8727"/>
        </emma:interpretation>
      </emma:emma>
    </inkml:annotationXML>
    <inkml:traceGroup>
      <inkml:annotationXML>
        <emma:emma xmlns:emma="http://www.w3.org/2003/04/emma" version="1.0">
          <emma:interpretation id="{98F1DDA2-725C-4B43-9806-06A3D9825E97}" emma:medium="tactile" emma:mode="ink">
            <msink:context xmlns:msink="http://schemas.microsoft.com/ink/2010/main" type="paragraph" rotatedBoundingBox="10336,6091 19555,6936 19313,9572 10094,8727" alignmentLevel="1"/>
          </emma:interpretation>
        </emma:emma>
      </inkml:annotationXML>
      <inkml:traceGroup>
        <inkml:annotationXML>
          <emma:emma xmlns:emma="http://www.w3.org/2003/04/emma" version="1.0">
            <emma:interpretation id="{32AA683E-8828-4FBC-BB94-52DDE1DECC7B}" emma:medium="tactile" emma:mode="ink">
              <msink:context xmlns:msink="http://schemas.microsoft.com/ink/2010/main" type="line" rotatedBoundingBox="10336,6091 19555,6936 19313,9572 10094,8727"/>
            </emma:interpretation>
          </emma:emma>
        </inkml:annotationXML>
        <inkml:traceGroup>
          <inkml:annotationXML>
            <emma:emma xmlns:emma="http://www.w3.org/2003/04/emma" version="1.0">
              <emma:interpretation id="{9E9D15BE-0093-412B-9323-C7CF05F5272B}" emma:medium="tactile" emma:mode="ink">
                <msink:context xmlns:msink="http://schemas.microsoft.com/ink/2010/main" type="inkWord" rotatedBoundingBox="14368,6508 19550,6984 19313,9572 14131,9097">
                  <msink:destinationLink direction="with" ref="{6C9DD57D-94C1-481B-98C9-998C84015184}"/>
                </msink:context>
              </emma:interpretation>
              <emma:one-of disjunction-type="recognition" id="oneOf0">
                <emma:interpretation id="interp0" emma:lang="en-US" emma:confidence="0">
                  <emma:literal>ire a</emma:literal>
                </emma:interpretation>
                <emma:interpretation id="interp1" emma:lang="en-US" emma:confidence="0">
                  <emma:literal>i rex</emma:literal>
                </emma:interpretation>
                <emma:interpretation id="interp2" emma:lang="en-US" emma:confidence="0">
                  <emma:literal>i rest</emma:literal>
                </emma:interpretation>
                <emma:interpretation id="interp3" emma:lang="en-US" emma:confidence="0">
                  <emma:literal>irex</emma:literal>
                </emma:interpretation>
                <emma:interpretation id="interp4" emma:lang="en-US" emma:confidence="0">
                  <emma:literal>i ret</emma:literal>
                </emma:interpretation>
              </emma:one-of>
            </emma:emma>
          </inkml:annotationXML>
          <inkml:trace contextRef="#ctx0" brushRef="#br0">3965 1183 256 0,'47'68'116'0,"-4"-11"-5"16,7-7 2-16,-11-21-97 15,12-8-11-15,10-6-1 16,3-12-2-16,0-14-2 0,-3-14-4 16,-10-7-1-16,-16-15-3 15,-10-3-2-15,-21-11 0 16,-11 8 2 0,-22 3 1-16,-10 17 3 0,-15 19 4 15,-3 25 5-15,-4 32 3 16,-4 18 4-16,15 35 2 15,7 15-1-15,18 22-1 16,11-1-1-16,21 8-1 16,18-14-4-16,22-12-3 15,24-6-4-15,15-19-7 16,29-14-8-16,3-32-10 16,36-3-11-16,-3-40-9 0,31 0-9 15,-17-40-9 1,25-3 2-16,-18-39 2 15,14 0 10-15,-17-22 11 16,-12-4 17-16,-24-10 11 0,-15 0 11 16,-25-4 9-16,-21 18 7 15,-15 15 11-15,-25 17 10 16,-7 33 5-16,-21 6 4 16,-4 33 3-16,0 0 2 15,21 68 2-15,-24-28-2 16,21 24-9-16,-11-14-12 15,18 15-7-15,-4-4-6 0,12 7-5 16,6 11-3-16,8 14-1 16,14 4-1-16,14 6-2 15,11 5 0 1,14-1 0-16,15-6-5 0,10-8 0 16,8-25-5-16,6-22-6 15,5-3-9-15,-23-35-13 16,12 10-31-16,-33-33-58 15,-14 4 0-15,-43-14 0 16,-43 25 1-16</inkml:trace>
          <inkml:trace contextRef="#ctx0" brushRef="#br0" timeOffset="248.0044">6247 3009 240 0,'-111'76'121'0,"32"-23"0"16,40-17-1-16,39-36-64 16,32-18-45-16,51-32-2 15,46-21-2-15,43-37 2 16,42-14-2-16,26-35 1 16,36-12-5-16,14-21-3 15,8-10-8-15,6-4-10 16,-21-22-31-16,-10 22-75 15,-37-11-3-15,-25 21-5 16,-49 5-3-16</inkml:trace>
          <inkml:trace contextRef="#ctx0" brushRef="#br0" timeOffset="-1173.7836">125 1734 221 0,'0'0'120'0,"0"0"-5"0,11 47 0 15,-18-4-84 1,-4 21-25-16,11 11-4 16,7 11 0-16,0 8 0 15,4-1-4-15,3-4-10 0,-14-17-21 16,15-18-78-16,-15-54-2 16,0 0-5-16,-36-11 0 15</inkml:trace>
          <inkml:trace contextRef="#ctx0" brushRef="#br0" timeOffset="-994.6643">0 36 300 0,'43'43'132'0,"7"0"-16"16,-7-28-15-16,-11-44-132 0,15 11-69 15,-4-25-22-15,28 21-4 16,-10-3 2-16</inkml:trace>
          <inkml:trace contextRef="#ctx0" brushRef="#br0" timeOffset="-643.429">1637 1534 298 0,'57'143'120'0,"-10"-21"-5"0,-8 3-28 15,-17-39-80-15,-1-4-5 16,4-10-1-16,-7 0 0 16,-11-22-2-16,-10 0 2 15,-12-18-1-15,15-32 1 16,-50 29 0-16,18-43 0 15,3-29 0-15,4-40-2 16,11-24 0-16,14-22-1 16,18-11 0-16,21-10 0 15,22 6-1-15,14 5-1 16,22 20-2-16,7 23-4 16,18 28-8-16,-11 0-18 15,21 32-37-15,-13-4-38 0,6 5-1 16,-3 2 0-16,-4 1 1 15</inkml:trace>
        </inkml:traceGroup>
      </inkml:traceGroup>
    </inkml:traceGroup>
  </inkml:traceGroup>
</inkml:ink>
</file>

<file path=ppt/ink/ink3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15.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C7EA775-A79F-4696-892B-5A113652929E}" emma:medium="tactile" emma:mode="ink">
          <msink:context xmlns:msink="http://schemas.microsoft.com/ink/2010/main" type="writingRegion" rotatedBoundingBox="3042,1981 27504,2387 27426,7127 2963,6721"/>
        </emma:interpretation>
      </emma:emma>
    </inkml:annotationXML>
    <inkml:traceGroup>
      <inkml:annotationXML>
        <emma:emma xmlns:emma="http://www.w3.org/2003/04/emma" version="1.0">
          <emma:interpretation id="{EEBB025D-CAC7-4453-80BA-523A4FC604FB}" emma:medium="tactile" emma:mode="ink">
            <msink:context xmlns:msink="http://schemas.microsoft.com/ink/2010/main" type="paragraph" rotatedBoundingBox="3042,1981 27504,2387 27426,7127 2963,6721" alignmentLevel="1"/>
          </emma:interpretation>
        </emma:emma>
      </inkml:annotationXML>
      <inkml:traceGroup>
        <inkml:annotationXML>
          <emma:emma xmlns:emma="http://www.w3.org/2003/04/emma" version="1.0">
            <emma:interpretation id="{21A893F8-59CD-4363-B8D6-03A836846510}" emma:medium="tactile" emma:mode="ink">
              <msink:context xmlns:msink="http://schemas.microsoft.com/ink/2010/main" type="line" rotatedBoundingBox="3042,1981 27504,2387 27426,7127 2963,6721"/>
            </emma:interpretation>
          </emma:emma>
        </inkml:annotationXML>
        <inkml:traceGroup>
          <inkml:annotationXML>
            <emma:emma xmlns:emma="http://www.w3.org/2003/04/emma" version="1.0">
              <emma:interpretation id="{E9CFEC81-C27B-4934-8B68-3853EEA786DF}" emma:medium="tactile" emma:mode="ink">
                <msink:context xmlns:msink="http://schemas.microsoft.com/ink/2010/main" type="inkWord" rotatedBoundingBox="3024,3044 7233,3114 7172,6791 2963,6721"/>
              </emma:interpretation>
              <emma:one-of disjunction-type="recognition" id="oneOf0">
                <emma:interpretation id="interp0" emma:lang="en-US" emma:confidence="1">
                  <emma:literal>My</emma:literal>
                </emma:interpretation>
                <emma:interpretation id="interp1" emma:lang="en-US" emma:confidence="0">
                  <emma:literal>Mg</emma:literal>
                </emma:interpretation>
                <emma:interpretation id="interp2" emma:lang="en-US" emma:confidence="0">
                  <emma:literal>my</emma:literal>
                </emma:interpretation>
                <emma:interpretation id="interp3" emma:lang="en-US" emma:confidence="0">
                  <emma:literal>Mya</emma:literal>
                </emma:interpretation>
                <emma:interpretation id="interp4" emma:lang="en-US" emma:confidence="0">
                  <emma:literal>May</emma:literal>
                </emma:interpretation>
              </emma:one-of>
            </emma:emma>
          </inkml:annotationXML>
          <inkml:trace contextRef="#ctx0" brushRef="#br0">0 2046 163 0,'7'43'103'16,"4"-7"-3"-16,-11-36-1 15,21 32-87-15,-21-32-8 16,54-7-5-16,-15-18 1 15,11-15 1-15,11-28-1 16,18-25-2-16,14-36-6 16,22-21-6-16,7-40-5 15,28-14-1-15,-3-19-1 16,21 1 6-16,-6 7 5 0,-12 26 8 16,-14 34 6-16,-21 30 10 15,-15 46 7 1,-32 36 4-16,-10 54-1 0,-33 25-3 15,-7 36-5-15,-15 17-5 16,1 15 1-16,-4 3-5 16,0 8-1-16,7-18-4 15,4-18 1-15,10-22-3 16,11-32-3-16,15-29-4 16,7-28-3-16,21-32 0 15,4-26 1-15,7-14 1 16,0-14 1-16,-4 14 5 0,-7 11 4 15,-7 25 6 1,-10 36 3-16,-23 39 2 16,-6 47 0-16,-18 32 2 15,-4 39 0-15,-18 22-3 0,4 25-3 16,-11 3-3-16,0 1-2 16,0-8-6-16,0-14-10 15,11-7-18-15,-14-29-42 16,14-14-38-16,-8-21 0 15,1-19-3-15,-8-25 1 16</inkml:trace>
          <inkml:trace contextRef="#ctx0" brushRef="#br0" timeOffset="524.3534">3396 1165 150 0,'61'-8'100'15,"-26"-6"-5"-15,-2 10 0 16,-33 4-71-16,-7 43-14 16,-4 0-3-16,-11 11 1 15,4 18-2-15,-10 3 1 16,13 7-3-16,-3-3-2 15,15-11-6-15,10-10-7 16,7-23 1-16,19-6-2 16,2-29 2-16,19-11-1 0,-4-21 3 15,11-14 4-15,7-15 5 16,-7-7 6-16,7-4 1 16,-3-7 2-16,-1 18 0 15,-6 8 2-15,-5 20-1 16,-10 23-1-16,0 24-2 15,-18 29-3-15,-10 25 0 16,-15 29-1-16,-11 17 1 16,-21 15-2-16,-15 18 2 15,-17 7 0-15,-22 7 3 16,-25 8-1-16,-11 3-2 16,-25-11 1-16,-7 7-3 0,-14-10 1 15,-12-1-4-15,1-13-1 16,4-19-11-16,17-17-11 15,-3-40-19-15,39-11-68 16,8-39-1-16,28-29-2 16,21-28 0-16</inkml:trace>
        </inkml:traceGroup>
        <inkml:traceGroup>
          <inkml:annotationXML>
            <emma:emma xmlns:emma="http://www.w3.org/2003/04/emma" version="1.0">
              <emma:interpretation id="{153BF270-848A-4E88-974B-A89DBE18ECE2}" emma:medium="tactile" emma:mode="ink">
                <msink:context xmlns:msink="http://schemas.microsoft.com/ink/2010/main" type="inkWord" rotatedBoundingBox="12061,2467 16108,3199 15640,5788 11593,5056"/>
              </emma:interpretation>
              <emma:one-of disjunction-type="recognition" id="oneOf1">
                <emma:interpretation id="interp5" emma:lang="en-US" emma:confidence="0">
                  <emma:literal>backg</emma:literal>
                </emma:interpretation>
                <emma:interpretation id="interp6" emma:lang="en-US" emma:confidence="0">
                  <emma:literal>back,</emma:literal>
                </emma:interpretation>
                <emma:interpretation id="interp7" emma:lang="en-US" emma:confidence="0">
                  <emma:literal>backs</emma:literal>
                </emma:interpretation>
                <emma:interpretation id="interp8" emma:lang="en-US" emma:confidence="0">
                  <emma:literal>back's</emma:literal>
                </emma:interpretation>
                <emma:interpretation id="interp9" emma:lang="en-US" emma:confidence="0">
                  <emma:literal>backy</emma:literal>
                </emma:interpretation>
              </emma:one-of>
            </emma:emma>
          </inkml:annotationXML>
          <inkml:trace contextRef="#ctx0" brushRef="#br0" timeOffset="1423.9505">9382-551 300 0,'-7'68'117'15,"-19"14"-7"-15,-6 18-2 16,-29 19-104-16,8 10-5 15,-5 21-6-15,1 11 2 16,-4 26 0-16,0 2 0 16,0 8 3-16,4 0-1 15,3-3 1-15,4-15 0 0,11-29 1 16,3-21 0-16,14-43 0 16,8-32 0-16,14-54-5 15,0 0-3 1,54-75-2-16,-4-11-4 0,25-4 1 15,4-10 0-15,21 14 4 16,4 14 2-16,7 22 7 16,-7 25 5-16,0 18 4 15,-11 25 4-15,-14 14-1 16,-15 11 1-16,-21 4-3 16,-14 10-2-16,-33 4-3 15,-21 7 0-15,-28 0-3 16,-19 4 0-16,-18-1-2 0,-13-3-4 15,-9 0-5 1,-2-25-8-16,10 4-16 16,4-36-20-16,24 7-39 15,12-22-11-15,21-3 2 0,43 7 1 16</inkml:trace>
          <inkml:trace contextRef="#ctx0" brushRef="#br0" timeOffset="1912.2751">10847 1136 251 0,'0'0'102'0,"39"0"-5"0,-39 0-1 16,-50-14-94-16,4 17-8 15,-19 8 1-15,-7 18 1 16,-14 10 3-16,0 22 2 16,-7 10 2-16,7 15-2 15,8 4 1-15,9-4-5 16,16-7-2-16,20-8-4 16,8-13 0-16,25-15-1 15,0-43 1-15,47 28 0 16,-4-49 1-16,18-8 3 15,11-21 3-15,3-11 3 16,11-10 2-16,0-8 3 16,0 7 1-16,-8 4 4 0,-2 25 0 15,-19 14 1-15,-3 33 1 16,-18 14-1-16,-4 25-1 16,-14 14-3-16,0 8-1 15,0 6-6-15,-1-6-3 16,9-1-11-16,-9-24-6 15,23 3-13-15,-40-43-13 16,75 43-21-16,-32-36-33 16,14-7-2-16,-3-4 4 15,7 1 6-15</inkml:trace>
          <inkml:trace contextRef="#ctx0" brushRef="#br0" timeOffset="2239.4932">12341 1383 220 0,'32'-11'110'15,"-32"11"-4"-15,32-10 4 16,-32 10-72-16,0 0-18 16,-46 7-4-16,3 3-6 15,-4 8-2-15,-10 11-3 16,-1 10-1-16,-3 8-2 15,4 7 0-15,7 3-1 16,11 8-1-16,10-5-1 0,15 5 0 16,14-4-2-16,14-4 1 15,18-10-2-15,15-8 0 16,21-10-5 0,11-18-4-16,14-1-11 0,-7-24-13 15,21 0-25-15,-14-26-46 16,8-3-2-16,-8-14 1 15,0-11 1-15</inkml:trace>
        </inkml:traceGroup>
        <inkml:traceGroup>
          <inkml:annotationXML>
            <emma:emma xmlns:emma="http://www.w3.org/2003/04/emma" version="1.0">
              <emma:interpretation id="{C4207BF7-2621-4DD6-9AB3-CBD1C671BF1A}" emma:medium="tactile" emma:mode="ink">
                <msink:context xmlns:msink="http://schemas.microsoft.com/ink/2010/main" type="inkWord" rotatedBoundingBox="16616,2207 19706,2258 19631,6735 16542,6684"/>
              </emma:interpretation>
            </emma:emma>
          </inkml:annotationXML>
          <inkml:trace contextRef="#ctx0" brushRef="#br0" timeOffset="2847.8985">14590-852 270 0,'4'61'109'16,"-29"46"2"-16,-33 22-6 15,-17 32-90-15,-14 15-11 16,-8 14 3-16,-7 3-4 16,4-7 1-16,-1-3-3 15,8-18-7-15,18-11-6 16,3-32-11-16,29-8-7 15,-7-31-9-15,40-4-2 0,-1-36-4 16,11-43 2-16,54 21 5 16,10-42 8-16,8-26 9 15,24-10 13 1,8-15 15-16,7-7 8 0,18 8 11 16,-18-5 5-16,15 23 7 15,-26-5-1-15,4 37 2 16,-32-11-3-16,6 24-4 15,-42-2-3-15,-4 17-5 16,-32-7-6-16,0 0-5 16,-53 18-4-16,-12-4-2 15,-17 0-3-15,-8 19-1 0,-14 2-4 16,-3 19 0-16,-1 7 2 16,8 14-2-16,18 15 2 15,14 10-2 1,25 8 2-16,18-5-1 0,25-2 2 15,21-8-2-15,26-7-1 16,17-14-1-16,26-15-2 16,6-14 0-16,12-7-3 15,-1-18-3-15,4-1-5 16,-7-17-9-16,4 18-15 16,-29-21-29-16,7 10-41 15,-18-7 0-15,0-4 0 16,-11-10 3-16</inkml:trace>
          <inkml:trace contextRef="#ctx0" brushRef="#br0" timeOffset="3667.4505">16668 1043 281 0,'0'0'121'0,"18"-36"-3"16,-18 36-1-16,-50-57-105 0,3 32-8 15,-7 14-3-15,-6 11 0 16,-5 14 1-16,-3 22-2 16,-4 21 1-16,8 11-2 15,7 11 1-15,10 4-2 16,11-8 3-16,15-11-2 15,10-3 0-15,7-18 1 16,4-43 0-16,29 43 1 16,-29-43 0-16,61-21-1 15,-25-8 1-15,7-3-2 16,3-8 0-16,1 1 1 16,3 7-3-16,-3 3 0 0,3 18-2 15,-4 18 1-15,4 26-1 16,-7 24 3-16,-14 29 2 15,-4 29 3-15,-10 21 2 16,-8 18 5-16,-18 11 0 16,-11 6 3-16,-28 9 2 15,-14-1-5-15,-33-15 2 16,-14-2-6-16,-22-12 0 16,-13-10-6-16,-12-11 1 15,-3-22-7-15,3-21-3 16,8-28-2-16,24-15-4 15,8-33-4-15,39-17-11 16,8-39-18-16,49-5-39 0,15-31-28 16,46-4-1-16,15-21 5 15,50-4 1-15</inkml:trace>
        </inkml:traceGroup>
        <inkml:traceGroup>
          <inkml:annotationXML>
            <emma:emma xmlns:emma="http://www.w3.org/2003/04/emma" version="1.0">
              <emma:interpretation id="{F62EE069-DACA-4A6E-B09D-AFA6E4B23431}" emma:medium="tactile" emma:mode="ink">
                <msink:context xmlns:msink="http://schemas.microsoft.com/ink/2010/main" type="inkWord" rotatedBoundingBox="20500,2638 27498,2754 27452,5548 20453,5432"/>
              </emma:interpretation>
            </emma:emma>
          </inkml:annotationXML>
          <inkml:trace contextRef="#ctx0" brushRef="#br0" timeOffset="5615.746">17470 1981 222 0,'162'-79'109'0,"-19"19"-1"16,-46 6 0-16,-19 25-75 15,-38 4-20-15,-40 25-7 16,0 0 0-16,-4 43-2 0,-28 0 0 16,-7 14 0-16,-1 1-2 15,1 6 0-15,-1-6-1 16,8-8 0-16,7-11-1 15,25-39 1-15,-32 39-1 16,32-39 1-16,0 0 0 16,0-46 0-16,7 7 1 15,11-19-2-15,3-6 0 16,12-12-2-16,10-6 0 16,10 7-1-16,12 0 1 15,10 14-1-15,22 3 1 16,0 19 0-16,6 10 2 15,5 8 0-15,-1 7-2 0,-3-1-5 16,7 12-4-16,-10-8-4 16,6 11-2-16,-7-4-1 15,11 15 1 1,-10-4 5-16,-1 8 7 0,-3 6 8 16,-15-3 7-16,-7 3 8 15,-28-10 2-15,0 7 4 16,-47-18-1-16,0 0-3 15,0 0-5-15,-33 14-4 16,-17-6-3-16,-7 13-2 16,-11 8-2-16,-7 14-1 15,3 7-1-15,7 11 0 0,12 7-1 16,17 0 1-16,14-4-3 16,22-13 1-16,25-12-2 15,15-18 0 1,14-17 0-16,14-25 0 0,7-15 0 15,0-18 0-15,0-11 2 16,-7-6 0-16,-17-4 2 16,-9 3-1-16,-16 11-1 15,-12 11-1-15,-18 14-1 16,4 36-1-16,-43-14-1 16,4 25-2-16,-4 24-6 15,-7 1-3-15,7 21-6 16,-4-14-4-16,22 15-5 0,-4-22-1 15,33 10 1 1,-4-46 3-16,47 43 6 16,3-39 5-16,18-4 7 15,11-11 6-15,10-14 8 0,15 0 2 16,-4-11 4-16,1 4 2 16,-8-11 3-16,4 14 2 15,-26-7 3-15,4 18 2 16,-32 0 1-16,0 26-2 15,-43-8-1-15,29 39-1 16,-43-7-5-16,7 18-1 16,-15-3-4-16,-3 3-3 15,4-3-2-15,6-1 0 16,4-13-2-16,11-33-2 16,0 46 0-16,0-46-1 15,33 22 0-15,-1-22 0 0,0-8 0 16,8-2-1-16,3-5 1 15,0 1 0-15,0-7 0 16,0 3 0-16,-8-4 1 16,-35 22 0-16,54-32 1 15,-54 32 1-15,0 0-1 16,32-18 1-16,-32 18-1 16,0 0 0-16,0 0 0 15,0 0 0-15,0 0-1 16,7 36 0-16,-7-36-1 15,0 0 0-15,43-4 1 16,-43 4-2-16,61-43 0 16,-21 7 0-16,6-3 1 0,4 0-2 15,4-1 0-15,-4 4 1 16,1 8 1-16,-5 6-1 16,-3 8 2-16,-7 10 0 15,-36 4-1-15,50 11 2 16,-50-11 1-16,0 0-1 15,14 47 0-15,-24-12 1 16,-8 5 0-16,-4 3 1 16,-3 11-1-16,0-1 0 15,4-3-2-15,6-3 1 16,8-8 0-16,7-39-1 16,11 40-1-16,-11-40-1 0,46-14 0 15,-6-12 0-15,10-13 0 16,4-8-1-16,7-3 1 15,0-3-1-15,3-1 1 16,-3 14-1-16,-4 5 2 16,-3 13 0-16,-7 11 0 15,-8 8 2-15,-3 10-1 16,-36-7 1-16,50 29-1 16,-50-29 1-16,39 35-1 15,-39-35-1-15,36 47 0 16,-36-47-1-16,50 50-2 15,-50-50-1-15,75 54 1 16,-24-33-2-16,13 4 0 0,4-17-2 16,15-1 1-16,3-11 0 15,10 1 1-15,1-12 1 16,3 1 0-16,-3-4 2 16,0 0 2-16,-11 7 1 15,-7 1 1-15,-11 2 1 16,-18-2 1-16,-7 10 1 15,-43 0 0-15,32-7 1 16,-32 7-1-16,0 0 1 16,0 0-2-16,-36-22 1 15,36 22-2-15,-61-18-1 16,25 15 0-16,-10 6-1 0,-4 12-1 16,0 10 1-16,-4 18-1 15,4 14 2-15,7 18-1 16,10 4 0-16,12 7-1 15,14 0 2-15,14-11-2 16,18-10 0-16,18-30 0 16,18-27-2-16,14-37 0 15,15-36-1-15,14-42 2 16,-1-36-2-16,9-29 3 16,-1-29-1-16,0-28 2 15,-11-15-1-15,-7-21 2 16,-11-3-1-16,-10 6 0 15,3 22 3-15,-14 29 1 0,-11 42-2 16,-10 55 3-16,-12 60 0 16,-20 86-3-16,-8 72 2 15,-15 72 0 1,-10 53-5-16,-7 39 0 0,3 33-2 16,8 15-4-16,3-5-8 15,39-13-10-15,-17-55-96 16,50-24-8-16,-15-65-4 15,22-43-3-15</inkml:trace>
        </inkml:traceGroup>
      </inkml:traceGroup>
    </inkml:traceGroup>
  </inkml:traceGroup>
</inkml:ink>
</file>

<file path=ppt/ink/ink3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6.6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4E77D87-3166-4E2E-A203-B1A00EC98CB5}" emma:medium="tactile" emma:mode="ink">
          <msink:context xmlns:msink="http://schemas.microsoft.com/ink/2010/main" type="writingRegion" rotatedBoundingBox="4997,2740 11756,4288 10920,7938 4161,6390">
            <msink:destinationLink direction="with" ref="{36B8BD3A-62AE-4B0E-8B80-F2A367C57F49}"/>
          </msink:context>
        </emma:interpretation>
      </emma:emma>
    </inkml:annotationXML>
    <inkml:traceGroup>
      <inkml:annotationXML>
        <emma:emma xmlns:emma="http://www.w3.org/2003/04/emma" version="1.0">
          <emma:interpretation id="{F16A5FEE-B553-484E-B727-20A7E34AA8DC}" emma:medium="tactile" emma:mode="ink">
            <msink:context xmlns:msink="http://schemas.microsoft.com/ink/2010/main" type="paragraph" rotatedBoundingBox="4997,2740 11756,4288 10920,7938 4161,6390" alignmentLevel="1"/>
          </emma:interpretation>
        </emma:emma>
      </inkml:annotationXML>
      <inkml:traceGroup>
        <inkml:annotationXML>
          <emma:emma xmlns:emma="http://www.w3.org/2003/04/emma" version="1.0">
            <emma:interpretation id="{C8EF47B7-D0B6-4B67-9439-90F9554E84A6}" emma:medium="tactile" emma:mode="ink">
              <msink:context xmlns:msink="http://schemas.microsoft.com/ink/2010/main" type="line" rotatedBoundingBox="4997,2740 11756,4288 10920,7938 4161,6390"/>
            </emma:interpretation>
          </emma:emma>
        </inkml:annotationXML>
        <inkml:traceGroup>
          <inkml:annotationXML>
            <emma:emma xmlns:emma="http://www.w3.org/2003/04/emma" version="1.0">
              <emma:interpretation id="{DF0FF677-FD65-46D1-B911-6B020472980A}" emma:medium="tactile" emma:mode="ink">
                <msink:context xmlns:msink="http://schemas.microsoft.com/ink/2010/main" type="inkWord" rotatedBoundingBox="4997,2740 11756,4288 10920,7938 4161,6390">
                  <msink:destinationLink direction="with" ref="{A98D6F3B-D3C4-4C92-87F1-F533ABD37690}"/>
                </msink:context>
              </emma:interpretation>
              <emma:one-of disjunction-type="recognition" id="oneOf0">
                <emma:interpretation id="interp0" emma:lang="en-US" emma:confidence="0">
                  <emma:literal>Turp</emma:literal>
                </emma:interpretation>
                <emma:interpretation id="interp1" emma:lang="en-US" emma:confidence="0">
                  <emma:literal>tmp</emma:literal>
                </emma:interpretation>
                <emma:interpretation id="interp2" emma:lang="en-US" emma:confidence="0">
                  <emma:literal>Timp</emma:literal>
                </emma:interpretation>
                <emma:interpretation id="interp3" emma:lang="en-US" emma:confidence="0">
                  <emma:literal>Tamp</emma:literal>
                </emma:interpretation>
                <emma:interpretation id="interp4" emma:lang="en-US" emma:confidence="0">
                  <emma:literal>Tarp</emma:literal>
                </emma:interpretation>
              </emma:one-of>
            </emma:emma>
          </inkml:annotationXML>
          <inkml:trace contextRef="#ctx0" brushRef="#br0">0 126 180 0,'0'0'98'16,"0"0"-3"-16,0 0-2 16,25-57-85-16,-18 24-7 15,-7 33 2-15,40-18 5 16,-40 18 2-16,32 72 5 16,-32-4-1-16,7 25 1 15,-7 0-6-15,4 4-3 16,-1-7-4-16,8-12 0 0,-4-17-1 15,11-14 1-15,-18-47-1 16,43 21 2-16,-43-21-1 16,68-68 0-1,-28 0 0-15,6-11-1 0,4-14 1 16,0-3-3-16,1 6 2 16,-5 11-1-16,1 22 4 15,-12 21-1-15,-2 29 2 16,-33 7-1-16,50 61 0 15,-29-4 1-15,1 8-1 16,-1 3 0-16,1 0-3 16,3-4 0-16,4-10-2 0,3-11 2 15,11-7-2-15,3-15 0 16,8-10 0-16,3-15-1 16,4-3 1-1,0-14-1-15,7-4 0 0,-3-11 1 16,-8-4 0-16,0 1 1 15,-3-4 0-15,-4 4 0 16,-7-8 0-16,0 4-1 16,-3-3 1-16,-4-1-3 15,-4 4 2-15,-7 0-1 16,-25 43 1-16,39-57-1 16,-39 57 2-16,22-33-1 15,-22 33 2-15,0 0 1 0,0 0 0 16,32 54 1-1,-32-54 1-15,14 68-1 16,-14-25 0-16,7 4 1 16,-3-4-2-16,0 0 1 0,-4-4-1 15,0-39-1-15,7 54 0 16,-7-54 1-16,0 0 0 16,0 0 0-16,36 0 0 15,-36 0 0-15,50-68-1 16,-11 25 1-16,4-7-1 15,4-4-1-15,6 7 0 16,1 4 1-16,0 15-1 16,7 6 0-16,-7 15 1 15,3 11-1-15,0 6 1 16,4 1-1-16,0 7 0 16,0 0-3-16,0 0-4 0,-4-7-8 15,8 10-13-15,-19-28-19 16,22 14-63-16,-18-7-1 15,4-3-3-15,-4-8 2 16</inkml:trace>
          <inkml:trace contextRef="#ctx0" brushRef="#br0" timeOffset="-912.6084">-2461-1784 273 0,'-39'-60'132'0,"39"60"-1"15,0 0-6-15,0 0-82 0,39 35-39 16,25-2-5-16,55 2 1 16,24-9-1-16,33-5-4 15,10-17-8-15,43 3-12 16,-7-36-26-16,29 11-65 16,-22-18-4-16,-3 11-1 15,-36-3-2-15</inkml:trace>
          <inkml:trace contextRef="#ctx0" brushRef="#br0" timeOffset="-1443.9632">-1694-1415 246 0,'14'-39'117'0,"-14"39"-5"15,0 0 1-15,0 0-89 16,-29 61-12-16,26 29-5 16,6 35-3-16,1 40 0 0,3 42-1 15,0 41-1-15,8 24 1 16,6 22-3-16,1 7-6 15,10-18 0-15,0-18-7 16,11-18-8-16,-11-61-18 16,18-14-36-16,-21-50-45 15,-4-47 0-15,-28-32 1 16,3-43 0-16</inkml:trace>
          <inkml:trace contextRef="#ctx0" brushRef="#br0" timeOffset="735.4905">3801-286 217 0,'0'64'107'15,"-4"15"-2"-15,1 21-4 16,3 26-79-16,-15 21-18 0,12 32-4 16,-1 11 2-16,4 17-2 15,-3 5 2-15,-1-1-2 16,-7-10 3-1,-3-19-1-15,-8-31 6 0,-3-22 5 16,-14-36 3-16,-4-29 1 16,-22-49 1-16,-3-33-1 15,-14-54 1-15,-4-32-6 16,-11-50-2-16,1-46-4 16,6-30-5-16,15-35 0 15,17-18-2-15,26-10 1 16,25-1 0-16,32 7 1 15,36 22-1-15,25 40-2 0,25 45 0 16,11 48-1-16,14 67 0 16,4 58 0-16,3 61 0 15,-10 61 0 1,-19 42 0-16,-17 30 1 0,-22 13 2 16,-28 4 4-16,-37-21-2 15,-31-22 4-15,-47-28-2 16,-40-33 2-16,-49-28-1 15,-29-22 2-15,-29-18-1 16,-4-7-1-16,-7-21-1 16,11-8-2-16,15-14-3 15,35-7-1-15,47-14-3 0,39-15-5 16,47-3-6-16,28-19-8 16,54 12-15-16,15-22-35 15,57 7-46 1,17-7-2-16,37 0 1 0,7-7 0 15</inkml:trace>
        </inkml:traceGroup>
      </inkml:traceGroup>
    </inkml:traceGroup>
  </inkml:traceGroup>
</inkml:ink>
</file>

<file path=ppt/ink/ink3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8.9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8D6F3B-D3C4-4C92-87F1-F533ABD37690}" emma:medium="tactile" emma:mode="ink">
          <msink:context xmlns:msink="http://schemas.microsoft.com/ink/2010/main" type="inkDrawing" rotatedBoundingBox="11913,4374 19918,2038 20559,4237 12555,6573" semanticType="callout" shapeName="Other">
            <msink:sourceLink direction="with" ref="{DF0FF677-FD65-46D1-B911-6B020472980A}"/>
            <msink:sourceLink direction="with" ref="{139AB525-4BB2-48D2-AFCC-F1011D033B58}"/>
          </msink:context>
        </emma:interpretation>
      </emma:emma>
    </inkml:annotationXML>
    <inkml:trace contextRef="#ctx0" brushRef="#br0">1075 2346 283 0,'0'0'120'0,"0"0"-4"15,-65 11-1-15,8-36-104 0,-36-7-10 16,-4 10-3-1,-3 11 0-15,-12 15 0 16,-2 10 2-16,6 29 0 16,5 18-2-16,13 18 3 0,22 7-2 15,18-4-1-15,25 1-3 16,14-15 0-16,29-7-1 16,14-25 1-16,33-26-1 15,10-20 0-15,21-19 1 16,8-14 2-16,4-7 2 15,-1-4 2-15,-3 0 2 16,-7 8 0-16,-15 10 2 16,-14 22 1-16,-14 14-1 15,-11 25 1-15,-7 10-2 16,-7 8 1-16,3 15-2 16,4-1 0-16,-1 0-3 0,5-3 0 15,6-14 0-15,8-12 0 16,7-10 0-16,4-7 0 15,3-25 1-15,10-12-2 16,8-9 1-16,15-19-2 16,10-7 0-16,11-11-3 15,10 4 2-15,8-7-2 16,7 7 2-16,0 4-1 16,3 6 2-16,-3 12-1 15,-4 6 3-15,-7 8 0 16,-10 10 0-16,-8 8 0 15,-11 7 0-15,-10 7 1 16,-15 0 0-16,-10 4 0 0,-15 3 1 16,-10-4 0-16,-11 1 3 15,-36-4-1-15,32-4 1 16,-32 4 1-16,0 0 0 16,-43-35 0-16,0 17-2 15,-11 0 1-15,-10 3-3 16,-15 15 0-16,-7 8-1 15,-14 17 0-15,-4 18-2 16,0 14 0-16,0 18-1 16,4 15 2-16,14 14-3 15,11 3 3-15,21 0-2 16,22-3 1-16,28-10-2 0,29-5 3 16,32-17-1-16,29-15 0 15,36-21 0-15,29-25 1 16,24-29 1-16,33-25 2 15,21-33 0-15,18-27 0 16,8-41 4-16,10-24-1 16,-7-29 1-16,0-22 0 15,-11-21 1-15,-21-14 0 16,-29-11 1-16,-22-7-2 16,-39-1-1-16,-28 12-2 15,-33 32 1-15,-29 35-2 16,-28 44-1-16,-25 57-3 15,-25 57 0-15,-22 68-1 0,-14 58-1 16,-7 46 1-16,-7 36-1 16,-12 14 1-16,-2 25-4 15,-1 1 3 1,0-12-2-16,4-21 2 0,0-17 0 16,0-33-1-16,0-22 2 15,0-32-2-15,-4-32 3 16,-3-32-1-16,-4-22-1 15,-15-25-3-15,-6-24-4 16,-15-16 4-16,4-3 1 16,7 1 4-16,22 6-2 15,14 8 2-15,25 10 3 0,39 14 6 16,29 40 3-16,75-25-2 16,29 22-1-1,47-1-2-15,42 8-2 16,51 3 0-16,42 0-2 0,37 0-5 15,35 8-4-15,11-5-15 16,28 23-7-16,-10-26-51 16,14 25-37-16,-28-21-7 15,-18 10 1-15,-47-17-6 16</inkml:trace>
  </inkml:traceGroup>
</inkml:ink>
</file>

<file path=ppt/ink/ink3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9.6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9AB525-4BB2-48D2-AFCC-F1011D033B58}" emma:medium="tactile" emma:mode="ink">
          <msink:context xmlns:msink="http://schemas.microsoft.com/ink/2010/main" type="inkDrawing" rotatedBoundingBox="7600,6184 22507,5510 22534,6111 7627,6785" shapeName="Other">
            <msink:destinationLink direction="with" ref="{A98D6F3B-D3C4-4C92-87F1-F533ABD37690}"/>
          </msink:context>
        </emma:interpretation>
      </emma:emma>
    </inkml:annotationXML>
    <inkml:trace contextRef="#ctx0" brushRef="#br0">213 631 221 0,'-75'36'110'0,"10"-15"4"15,15 1-7-15,4-15-92 16,46-7-7-16,0 0-1 15,104 36 1-15,46-22 2 16,76 11 1-16,78 4 0 16,94 10 2-16,100 4-2 15,86 0-1-15,107-7-2 16,79-14 0-16,72-15 0 16,57-22-2-16,47-28 0 0,25-35 2 15,25-30-8-15,3-10 0 16,-32-22-7-16,-32-7-8 15,-43 29-40-15,-75 11-66 16,-72 31-5-16,-100 30-4 16,-119 31-1-16</inkml:trace>
  </inkml:traceGroup>
</inkml:ink>
</file>

<file path=ppt/ink/ink3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5.5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6B8BD3A-62AE-4B0E-8B80-F2A367C57F49}" emma:medium="tactile" emma:mode="ink">
          <msink:context xmlns:msink="http://schemas.microsoft.com/ink/2010/main" type="inkDrawing" rotatedBoundingBox="4550,6450 7177,6421 7179,6646 4552,6675" semanticType="underline" shapeName="Other">
            <msink:sourceLink direction="with" ref="{44E77D87-3166-4E2E-A203-B1A00EC98CB5}"/>
          </msink:context>
        </emma:interpretation>
      </emma:emma>
    </inkml:annotationXML>
    <inkml:trace contextRef="#ctx0" brushRef="#br0">-2726 1505 231 0,'-50'7'125'16,"50"-7"-5"-16,-50 7-1 16,50-7-100-16,0 0-16 15,75-18-3-15,11 11-1 16,25-3 0-16,32 2 0 15,15-2 1-15,21 6 0 16,14 8-2-16,15 3-2 16,0 4-2-16,3 6-1 15,-10-2-3-15,-11 3-5 16,-22-15-8-16,-3 4-24 0,-43-28-62 16,-18-22-3-16,-33-22 1 15,-39-35 1-15</inkml:trace>
  </inkml:traceGroup>
</inkml:ink>
</file>

<file path=ppt/ink/ink3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8:11:48.8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672CD68-3E1B-4EF7-AF50-1DE6D4434950}" emma:medium="tactile" emma:mode="ink">
          <msink:context xmlns:msink="http://schemas.microsoft.com/ink/2010/main" type="writingRegion" rotatedBoundingBox="1693,2621 23244,1747 23835,16331 2284,17205"/>
        </emma:interpretation>
      </emma:emma>
    </inkml:annotationXML>
    <inkml:traceGroup>
      <inkml:annotationXML>
        <emma:emma xmlns:emma="http://www.w3.org/2003/04/emma" version="1.0">
          <emma:interpretation id="{7BEA0BBA-FF7A-411C-A2C5-1B8BDB64228B}" emma:medium="tactile" emma:mode="ink">
            <msink:context xmlns:msink="http://schemas.microsoft.com/ink/2010/main" type="paragraph" rotatedBoundingBox="2998,2055 18742,2036 18746,5137 3002,5155" alignmentLevel="1"/>
          </emma:interpretation>
        </emma:emma>
      </inkml:annotationXML>
      <inkml:traceGroup>
        <inkml:annotationXML>
          <emma:emma xmlns:emma="http://www.w3.org/2003/04/emma" version="1.0">
            <emma:interpretation id="{33DFD57A-E39E-43AD-893C-C54B37A79D0B}" emma:medium="tactile" emma:mode="ink">
              <msink:context xmlns:msink="http://schemas.microsoft.com/ink/2010/main" type="line" rotatedBoundingBox="2998,2055 18742,2036 18746,5137 3002,5155"/>
            </emma:interpretation>
          </emma:emma>
        </inkml:annotationXML>
        <inkml:traceGroup>
          <inkml:annotationXML>
            <emma:emma xmlns:emma="http://www.w3.org/2003/04/emma" version="1.0">
              <emma:interpretation id="{18EB5ADB-52E4-4B60-AFE3-B4D2221AA1D7}" emma:medium="tactile" emma:mode="ink">
                <msink:context xmlns:msink="http://schemas.microsoft.com/ink/2010/main" type="inkWord" rotatedBoundingBox="2999,2434 13110,2423 13113,5143 3002,515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•hark</emma:literal>
                </emma:interpretation>
              </emma:one-of>
            </emma:emma>
          </inkml:annotationXML>
          <inkml:trace contextRef="#ctx0" brushRef="#br0">-4193 670 237 0,'0'0'108'0,"11"-32"2"16,-11 32-3-16,61-22-79 15,-7 15-11-15,25-11-5 16,21 0-3-16,22-7 1 16,32 4-1-16,18-12-3 15,28-10-3-15,19-7-3 16,17-7-4-16,12-4-1 16,-5-4 0-16,1 8 0 15,-19-7-3-15,-10 14 3 16,-25 3-2-16,-25 11 1 15,-29 4-1-15,-25 14 1 16,-25 7-1-16,-14 4 1 0,-29 4 0 16,-11 3 1-16,-32 0 2 15,0 0 1-15,0 0 4 16,0 0 1-16,0 0 1 16,-61 25 2-16,25-8 0 15,-14-2 0-15,7 10 1 16,-11 4 0-16,4 3-1 15,0 7-1-15,7 8 0 16,-3 3-2-16,3 22 0 16,0 28-2-16,-4 25 1 15,-7 36-4-15,-7 26-3 16,-10 35 1-16,-8 18 1 16,0 14-1-16,-3-7 1 0,6-17 0 15,8-33 0-15,11-33-1 16,18-38 5-16,17-47-4 15,15-40 1 1,7-39 1-16,36-39-2 0,10-33 2 16,15-18-2-16,11-17 4 15,14-8-2-15,7 1 2 16,4 10-1-16,-4 18 2 16,-7 18 0-16,-11 25 1 15,-10 25 0-15,-8 18-1 16,-7 21 2-16,-11 15-1 15,-3 14-1-15,0 8-1 0,0 10 1 16,-4 0-3-16,8-7-3 16,10 3-7-1,0-24-12-15,25 3-18 16,-14-40-37-16,29-6-32 0,-1-30 0 16,15-17-2-16</inkml:trace>
          <inkml:trace contextRef="#ctx0" brushRef="#br0" timeOffset="-755.5044">-2731 462 204 0,'43'18'102'0,"-43"-18"-1"15,4 50 0-15,-37-7-80 16,5 25-8-16,-19 25-3 16,-3 22 2-16,-14 28-1 15,-1 29 1-15,-17 7-3 16,6 11-2-16,-6-4-3 15,10-3-1-15,8-14-3 16,14-23-4-16,7-17-6 16,7-36-8-16,22-10-14 0,14-83-16 15,-18 39-62-15,18-39-1 16,-11-75-1-16,4 0 3 16</inkml:trace>
          <inkml:trace contextRef="#ctx0" brushRef="#br0" timeOffset="968.6464">679 1490 188 0,'51'-25'106'15,"-19"7"2"-15,-32 18-2 16,0 0-61-16,0 0-25 0,-54-25-8 16,7 36-7-1,-13 10-3-15,-19 15-4 16,-4 14 1-16,-6 15-2 15,3 10 2-15,7 7-2 0,7 1 0 16,15-4-2-16,18-11-1 16,21-18-1-16,18-14 0 15,0-36 0-15,57 10 1 16,-3-38 0-16,14-12 2 16,3-10 3-16,8-11 4 15,7-3 3-15,-3-1 1 16,-5 8 3-16,-17 7-2 15,-7 14 2-15,-11 11-2 16,-43 25 2-16,47-4-3 16,-47 4-4-16,18 40 0 15,-18-8-2-15,0-32 0 0,3 57-3 16,-3-57 2-16,25 40-2 16,-25-40 1-16,54 3 1 15,-15-10 0-15,4-11 0 16,8-3 1-16,-5 3-2 15,8-4 2-15,-11 12-1 16,0 10 0-16,-11 10 1 16,-32-10-1-16,39 58 2 15,-31-12 0-15,-5 4 2 16,-6 4-2-16,-1-4 2 16,-3-3-2-16,7-11 0 15,0-36-2-15,0 0 0 16,32 21-2-16,-32-21 0 0,57-39 1 15,-21 7-1-15,0-4 1 16,3 3 0-16,1 8 2 16,-8 0-1-16,0 15 2 15,-32 10-1-15,54-8-1 16,-54 8 1-16,39 25 0 16,-39-25 0-16,40 54-1 15,-22-18 0-15,7 7 0 16,0 4 0-16,7 10-1 15,4-7 1-15,3 4 0 16,8-15-1-16,10-7 1 16,8-17 0-16,3-22 1 0,11-18-1 15,10-29 2-15,4-18-1 16,11-28 1-16,4-22 1 16,6-21 3-16,1-11 2 15,-4-29 0-15,7-18 1 16,-7-10 1-16,-3 0-2 15,-8 7 2-15,-3 17-5 16,-18 26 0-16,-8 29-4 16,-17 38 0-16,-15 55 0 15,-39 39 0-15,25 57 0 16,-35 36-1-16,-15 29 2 16,-8 29-2-16,-6 17 1 15,-4 15-3-15,-4 10-6 0,4 4-1 16,-7-3-5-16,18 3-7 15,-11-18-7-15,25 3-15 16,-18-35-13 0,40-14-34-16,-4-51-20 0,29-42-2 15,14-51 5-15</inkml:trace>
          <inkml:trace contextRef="#ctx0" brushRef="#br0" timeOffset="1327.8862">5229 724 327 0,'32'21'115'16,"-32"-21"-4"-16,-25 32-4 0,-47-28-104 16,-21 14-6-16,-18 3-1 15,-29 15 2-15,-21 11 4 16,-11 6 2-16,0 12 1 15,8-1-1-15,17 1 0 16,25-4-3-16,25 0 0 16,47 0-1-16,36-4 0 15,39 7 1-15,36 1-2 16,43-1 2-16,28 8-2 16,29 3 2-16,22-3-3 0,14 3-2 15,0-7-3-15,4 4-8 16,-19-15-11-16,1 15-17 15,-40-26-20 1,1 8-51-16,-30-18 1 0,-17-11 1 16,-22-32 2-16</inkml:trace>
        </inkml:traceGroup>
        <inkml:traceGroup>
          <inkml:annotationXML>
            <emma:emma xmlns:emma="http://www.w3.org/2003/04/emma" version="1.0">
              <emma:interpretation id="{ECC2031C-63F6-4DCA-8022-8487C9155C84}" emma:medium="tactile" emma:mode="ink">
                <msink:context xmlns:msink="http://schemas.microsoft.com/ink/2010/main" type="inkWord" rotatedBoundingBox="14762,2041 18742,2036 18745,4685 14765,4690"/>
              </emma:interpretation>
              <emma:one-of disjunction-type="recognition" id="oneOf1">
                <emma:interpretation id="interp5" emma:lang="en-US" emma:confidence="0">
                  <emma:literal>iron</emma:literal>
                </emma:interpretation>
                <emma:interpretation id="interp6" emma:lang="en-US" emma:confidence="0">
                  <emma:literal>neon</emma:literal>
                </emma:interpretation>
                <emma:interpretation id="interp7" emma:lang="en-US" emma:confidence="0">
                  <emma:literal>Kon</emma:literal>
                </emma:interpretation>
                <emma:interpretation id="interp8" emma:lang="en-US" emma:confidence="0">
                  <emma:literal>won</emma:literal>
                </emma:interpretation>
                <emma:interpretation id="interp9" emma:lang="en-US" emma:confidence="0">
                  <emma:literal>ion</emma:literal>
                </emma:interpretation>
              </emma:one-of>
            </emma:emma>
          </inkml:annotationXML>
          <inkml:trace contextRef="#ctx0" brushRef="#br0" timeOffset="2116.4126">7622 1376 210 0,'-36'57'94'0,"22"-18"-3"0,14-39 0 16,0 0-69-16,28-50-22 16,12 4-4-16,10-8 0 15,7-11 1-15,8-3 5 16,6-3-1-16,-3 6 3 15,-3 1-2-15,-1 6 1 16,-10 1 3-16,-4 10 2 16,-14 4 1-16,0 18 2 15,-36 25 1-15,32-25 1 16,-32 25 0-16,-18 47-2 16,-7 3-1-16,-7 25-3 15,-8 11-1-15,-6 11-2 16,-1 18 1-16,1 3-4 0,6-7-2 15,5-7-4-15,13-8-4 16,1-17-6-16,24-7-7 16,-3-25-14-16,32-5-19 15,-32-42-36-15,76 11-17 16,-12-25 5-16,11-18 1 16</inkml:trace>
          <inkml:trace contextRef="#ctx0" brushRef="#br0" timeOffset="1740.1609">7722-186 277 0,'4'61'106'0,"-4"10"-6"16,-4 4-2-16,4 4-94 16,0 4-9-16,4 3-2 15,10 7 1-15,0-11 1 16,11-7 4-16,4-14 4 0,10-32 2 16,12-22 1-1,13-32 0-15,18-36 1 16,8-32 1-16,10-22 0 15,4-17-1-15,4-11-6 0,-4 6-3 16,-4 5-5-16,-18 28-4 16,-21 11-13-16,-7 50-28 15,-43 7-54-15,-11 36 1 16,-43 39 3-16,-7 26-1 16</inkml:trace>
          <inkml:trace contextRef="#ctx0" brushRef="#br0" timeOffset="2478.6537">9345 1300 246 0,'61'-14'106'0,"-11"10"1"15,-50 4-5-15,32 0-76 16,-32 0-18-16,-64 8-5 16,6 2-1-16,-10 12-2 15,-11 10 0-15,-10 7-1 16,3 19 3-16,4 6-5 15,13 11 2-15,9 4-4 16,24 4-2-16,18-12-4 16,29-3 0-16,17-25-4 15,30-7-1-15,10-32 3 16,28-19 5-16,12-20 5 16,10-23 6-16,0-13 6 15,-7-19 2-15,-3 8 5 0,-26-11-2 16,-7 10 0-16,-39 12-10 15,-18 2-11-15,-18 30-19 16,-36 0-27 0,-3 28-45-16,-22 7-8 0,-3 19 3 15,-12 10-4-15</inkml:trace>
          <inkml:trace contextRef="#ctx0" brushRef="#br0" timeOffset="3016.0131">10563 1239 270 0,'86'26'115'0,"-18"9"0"16,-36 1-6-16,-25 25-74 16,-32-7-31-16,-18 14-6 15,-7 7 2-15,-11 11-2 16,-7 7 3-16,-4 0 0 15,4-14 2-15,11-7-3 16,18-11-4-16,6-22 0 16,23-7-3-16,10-32 0 15,0 0-2-15,68-35 1 16,-7-12 0-16,7-21 0 16,11-11 1-16,6-10 2 0,5-8 3 15,-4 7 3-15,-4 11 1 16,-6 15 4-16,-15 14-1 15,-8 21 3 1,-17 18-1-16,-36 11 2 0,36 33 0 16,-33 6 0-16,-13 0 1 15,-8 12-4-15,-11-1 2 16,1 3-3-16,-1-10 1 16,7-3-1-16,8-4 0 15,14-36-2-15,14 50-2 16,-14-50 1-16,65 21-1 15,-19-17 0-15,15-4 1 0,0 3-1 16,0-6-1-16,0-1 1 16,-7 4-2-1,-11-7-4-15,-4 4-5 16,-39 3-14-16,54-25-36 0,-43-15-58 16,3-3 0-16,-14-25-5 15,4-4 2-15</inkml:trace>
        </inkml:traceGroup>
      </inkml:traceGroup>
    </inkml:traceGroup>
    <inkml:traceGroup>
      <inkml:annotationXML>
        <emma:emma xmlns:emma="http://www.w3.org/2003/04/emma" version="1.0">
          <emma:interpretation id="{43EC4C6E-7BF0-4F3F-8154-ECD8845B52D4}" emma:medium="tactile" emma:mode="ink">
            <msink:context xmlns:msink="http://schemas.microsoft.com/ink/2010/main" type="paragraph" rotatedBoundingBox="1857,6658 22763,5811 22990,11406 2084,12253" alignmentLevel="1"/>
          </emma:interpretation>
        </emma:emma>
      </inkml:annotationXML>
      <inkml:traceGroup>
        <inkml:annotationXML>
          <emma:emma xmlns:emma="http://www.w3.org/2003/04/emma" version="1.0">
            <emma:interpretation id="{F9637EBA-BCB6-49B7-B55B-1E73A70867BB}" emma:medium="tactile" emma:mode="ink">
              <msink:context xmlns:msink="http://schemas.microsoft.com/ink/2010/main" type="inkBullet" rotatedBoundingBox="1921,8248 4222,8049 4240,8252 1939,8450"/>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4491.9976">-5271 5710 240 0,'83'47'125'0,"31"-29"-4"16,30-4-7-16,17-32-102 15,25-7-9-15,25-7-6 0,11-11-3 16,4 18-5-16,-22-8-8 16,-14 30-13-1,-46-8-18-15,-1 29-60 16,-36 11-4-16,-10 6 0 0,-11-2 5 16</inkml:trace>
      </inkml:traceGroup>
      <inkml:traceGroup>
        <inkml:annotationXML>
          <emma:emma xmlns:emma="http://www.w3.org/2003/04/emma" version="1.0">
            <emma:interpretation id="{FC4DDADC-3875-4B9D-AE1B-A5ACB2E58D0C}" emma:medium="tactile" emma:mode="ink">
              <msink:context xmlns:msink="http://schemas.microsoft.com/ink/2010/main" type="line" rotatedBoundingBox="5644,7030 20554,5746 20731,7801 5821,9085"/>
            </emma:interpretation>
          </emma:emma>
        </inkml:annotationXML>
        <inkml:traceGroup>
          <inkml:annotationXML>
            <emma:emma xmlns:emma="http://www.w3.org/2003/04/emma" version="1.0">
              <emma:interpretation id="{59A6BD9D-EEB9-4726-8B06-6E94E904A83A}" emma:medium="tactile" emma:mode="ink">
                <msink:context xmlns:msink="http://schemas.microsoft.com/ink/2010/main" type="inkWord" rotatedBoundingBox="5644,7030 20554,5746 20731,7801 5821,9085"/>
              </emma:interpretation>
              <emma:one-of disjunction-type="recognition" id="oneOf3">
                <emma:interpretation id="interp15" emma:lang="en-US" emma:confidence="0.5">
                  <emma:literal>committee</emma:literal>
                </emma:interpretation>
                <emma:interpretation id="interp16" emma:lang="en-US" emma:confidence="1">
                  <emma:literal>commit tee</emma:literal>
                </emma:interpretation>
                <emma:interpretation id="interp17" emma:lang="en-US" emma:confidence="0">
                  <emma:literal>Commit tee</emma:literal>
                </emma:interpretation>
                <emma:interpretation id="interp18" emma:lang="en-US" emma:confidence="0">
                  <emma:literal>comet tee</emma:literal>
                </emma:interpretation>
                <emma:interpretation id="interp19" emma:lang="en-US" emma:confidence="0">
                  <emma:literal>•omit tee</emma:literal>
                </emma:interpretation>
              </emma:one-of>
            </emma:emma>
          </inkml:annotationXML>
          <inkml:trace contextRef="#ctx0" brushRef="#br0" timeOffset="6907.6102">7339 5026 293 0,'14'39'127'0,"-14"-39"-4"16,0 0-3-16,32 7-88 16,-39-39-37-16,-4-7-5 15,1 3-7-15,-19-18-14 16,29 54-19-16,-75-75-67 16,35 25 0-16,-6-15-4 15,14-13-1-15</inkml:trace>
          <inkml:trace contextRef="#ctx0" brushRef="#br0" timeOffset="7612.0875">7564 4152 259 0,'0'0'124'16,"69"50"-2"-16,-30-36-1 0,18 4-89 16,1-11-23-16,20-3-5 15,26-4 0-15,18-4-1 16,18-6 0-16,14-5-2 15,11 1-2-15,3-4-3 16,4 4-4-16,-14-1-5 16,-4 15-12-16,-36-7-27 15,-7 22-67-15,-29-5 1 16,-17 5-3-16,-22-12 2 0</inkml:trace>
          <inkml:trace contextRef="#ctx0" brushRef="#br0" timeOffset="7175.7988">8109 3661 322 0,'47'11'128'16,"-12"0"-4"-16,-35-11-2 15,0 0-113-15,0 0-11 16,-25 35-1-16,-3 12-1 0,-5 17 1 16,1 30-2-16,-4 17 2 15,8 25-5-15,3 7-4 16,14 22-17-16,-7-11-18 16,22 14-71-16,-8-14 0 15,11 0 0-15,0-32 18 16,22-4 22-16,-15-42 22 15,18-8 56-15,-10-33 0 16</inkml:trace>
          <inkml:trace contextRef="#ctx0" brushRef="#br0" timeOffset="8083.3939">9434 4660 193 0,'-35'-39'113'0,"35"39"2"15,-25-61 1-15,25 61-54 16,39-46-42-16,15 24-8 16,7 1-1-16,25 13-2 15,3 5 1-15,15 10-1 16,-4 11-5-16,8 7-2 0,-4 4-7 15,-4-15-9-15,11 8-23 16,-25-30-79-16,14-6-4 16,-14-22-3-16,0-7-1 15</inkml:trace>
          <inkml:trace contextRef="#ctx0" brushRef="#br0" timeOffset="7887.263">10248 3489 221 0,'14'100'112'15,"-3"26"0"-15,-19 21-3 16,1 32-69-16,-18 0-33 15,4 25-2-15,-4 0-4 16,3-3 1-16,1-11-7 16,-1-36-9-16,15-15-17 15,-14-53-35-15,17-25-45 0,4-61-5 16,0 0 5-16,-43-18-3 16</inkml:trace>
          <inkml:trace contextRef="#ctx0" brushRef="#br0" timeOffset="8535.6957">10849 4847 216 0,'36'57'108'16,"4"-21"-3"-16,10-11 2 16,-18-21-91-16,18-8-12 15,7 0 0-15,4-6-1 16,-3-8 1-16,-5-7-3 15,-6-4-3-15,-8-10-3 16,-3-4-3-16,-7-11-2 16,-11 0 0-16,-15-3 0 15,-10 7 2-15,-14 0 2 16,-8 14 5-16,-10 18 4 16,-15 7 3-16,4 29 6 15,-15 14 1-15,8 26 5 0,-4 6 1 16,25 18 1-16,-3-6-2 15,28 13-1-15,11-6-5 16,22-1-1-16,17-7-3 16,22-10-3-16,14-4 0 15,8-8-4-15,10-10-4 16,-7-10-9-16,7-12-5 16,-11-25-18-16,4 1-22 15,-29-33-62-15,8-14-1 16,-22-22 1-16,3-7 2 15</inkml:trace>
          <inkml:trace contextRef="#ctx0" brushRef="#br0" timeOffset="8903.9414">12021 4696 216 0,'11'65'111'0,"-8"-26"-1"0,19 8 2 15,-8-15-77-15,29 4-21 16,0-11-6-16,18-4-1 15,3-10-1-15,15-11-1 16,0-14-1-16,10-15-5 16,-6-17-2-16,-8-15-4 15,-3-7-2-15,-22-18-3 16,-4 3 3-16,-24 1 1 16,-8 3 4-16,-17 11 0 15,-15 14 4-15,-4 15 3 0,-14 21 4 16,1 29 4-16,-12 14 1 15,8 29 2 1,-8 17 0-16,15 26 1 0,0 3-1 16,24 11 0-16,12-3-3 15,32-4-4-15,28-11-8 16,22-29-10-16,40-10-16 16,-4-40-26-16,39 11-68 15,-29-32-6-15,4 7 2 16,-46-18-3-16</inkml:trace>
          <inkml:trace contextRef="#ctx0" brushRef="#br0" timeOffset="5383.5924">-155 5051 169 0,'53'-29'109'0,"-20"-3"3"15,-26-4-5-15,-7 36-74 0,-40-61-15 16,-6 40-6-16,-29 7-6 16,-11 14-2-16,-25 14-3 15,-8 22-1-15,-6 14-1 16,-4 14 0-16,0 15 0 16,7 14 0-16,11 11 1 15,15 11 0-15,20-4 0 16,19 0-2-16,21 3 0 15,25-10-1-15,29-7-1 16,25-11-3-16,33-25-3 16,13-18-3-16,36-14-3 15,12-22 1-15,20-11-3 0,1-21-2 16,17-11 0-16,-10-14 2 16,11-4 3-16,-12-17 2 15,-2 6 2-15,-12-10 2 16,-3 7 7-16,-11 4 5 15,-18 3 10-15,1 14 4 16,-26 0 6-16,-4 30 3 16,-28-16 3-16,0 30 3 15,-61 3-2-15,54-11-4 16,-54 11-8-16,0 0-5 16,-72 14-4-16,22-7-3 15,-22 4-2-15,1-4-2 16,-12 4-3-16,1 0 0 0,3 3 0 15,0 4-1-15,15 7 1 16,-1 4-1-16,12 7 0 16,-5 10 1-16,12 1-1 15,-1 7 2-15,8-4-1 16,3 3 2-16,4-10-1 16,7-3 0-16,3-4 1 15,22-36-1-15,-18 57 0 16,18-57 1-16,22 50-1 15,-22-50 0-15,53 54 0 16,-13-22 0-16,10 8 1 16,11-5 0-16,3 1 0 0,12-7 0 15,-5-8 1-15,4-6 0 16,1-15 1-16,-5-22 1 16,-10-17 0-16,-3-11-1 15,-19-18 0-15,-7-8-1 16,-14-10 1-16,-11 4-2 15,-10 0 0-15,-12 3-2 16,-3 11 1-16,-3 10-2 16,-1 19-3-16,-3 7-2 15,25 32-10-15,-50-15-15 16,50 15-29-16,-36 25-51 16,36-25-4-16,0 0 1 15,0 0 0-15</inkml:trace>
          <inkml:trace contextRef="#ctx0" brushRef="#br0" timeOffset="6668.4502">1675 5424 201 0,'90'10'110'0,"-15"22"-4"16,-14 1-2-16,-29 3-72 16,-7 7-23-16,-14 7-2 15,-11 11-3-15,-11 3 0 16,-14 8 1-16,-7-11-1 15,-4 3 2-15,0-14-3 16,8-7 0-16,28-43-3 0,-40 36 1 16,40-36-2-16,11-54 0 15,18-3-2-15,14-18-1 16,14-11 1-16,4-4-1 16,14 4 1-16,0 7 0 15,-3 11 2-15,-4 15 1 16,-11 13 1-16,-7 22 3 15,-14 18-2-15,-36 0 0 16,43 51 1-16,-36-5-1 16,-10 8 0-16,-1 3 0 15,-3 0-1-15,0-3-1 16,0-7 1-16,7-8 0 16,0-39-1-16,0 0 0 0,46-3-3 15,-6-37-1-15,10-10-3 16,11-14 0-16,14 3 0 15,7-15 0 1,4 8 2-16,4 4 5 0,3 10 2 16,0 15 3-16,-10 14 2 15,-8 14 0-15,-14 14 1 16,-8 23 1-16,-13 9-3 16,-8 23-3-16,-14 13 0 15,-7 8-3-15,-8 7-3 16,1-7-4-16,7 3-9 15,-11-21-7-15,21 0-9 0,-21-61-6 16,40 43-7-16,-40-43-6 16,60-32-5-1,-27-15 0-15,13 1 9 16,-6-19 17-16,10 1 19 0,0-4 15 16,-7 3 16-16,11 15 15 15,-18 7 13-15,14 29 8 16,-50 14 3-16,68-4-9 15,-68 4-9-15,46 72-10 16,-31-33-6-16,3 15-10 16,-11-7-4-16,0 6-4 15,-4-10-4-15,-3 4 0 16,0-15-2-16,0-32 0 0,-7 47-1 16,7-47 0-1,0 0 0-15,0 32 1 16,0-32-2-16,25-32 1 15,4-4 0-15,14-22-1 0,11-10-1 16,10-3 2-16,8 3-2 16,7 0 4-16,0 14 1 15,3 11 3-15,-10 21 0 16,-4 22 4-16,-11 8 0 16,-3 17-1-16,-15-4 2 15,0 4-3-15,-6-7-2 16,-33-18-3-16,57 22-2 15,-25-26-2-15,8-7-2 16,3-3 1-16,14 3-2 16,0 1 2-16,11 6 0 15,-3 8 1-15,-1 21 2 0,1 10 1 16,-4 5 1-16,-4 6 0 16,-7 5 2-16,0-1-2 15,-3-11-1-15,-4 0-1 16,3-17 0-16,1-8-3 15,-4-7-1-15,-7-7-2 16,3-3 0-16,-3-11-1 16,3-4 1-16,-3-18-2 15,-3-7 2-15,-5-7 0 16,8-8-2-16,0 5 2 16,3-5 0-16,-3 5 0 15,7 6 1-15,-4 15 1 16,4 17 0-16,-3 15 3 0,-1 11 4 15,1 11-2-15,-5 6 3 16,-2 8-3-16,-8 11 2 16,0-8-2-16,-7 1-2 15,0-5-3-15,3-2-5 16,-21-33-1-16,43 57-8 16,-43-57-9-16,50 39-16 15,-50-39-30-15,40 11-38 16,-40-11 3-16,46-39-2 15,-28 3 2-15</inkml:trace>
        </inkml:traceGroup>
      </inkml:traceGroup>
      <inkml:traceGroup>
        <inkml:annotationXML>
          <emma:emma xmlns:emma="http://www.w3.org/2003/04/emma" version="1.0">
            <emma:interpretation id="{BD74948A-C139-4F6B-A71D-4EADC8DFAB85}" emma:medium="tactile" emma:mode="ink">
              <msink:context xmlns:msink="http://schemas.microsoft.com/ink/2010/main" type="line" rotatedBoundingBox="3098,9534 22882,8732 22990,11406 3206,12208"/>
            </emma:interpretation>
          </emma:emma>
        </inkml:annotationXML>
        <inkml:traceGroup>
          <inkml:annotationXML>
            <emma:emma xmlns:emma="http://www.w3.org/2003/04/emma" version="1.0">
              <emma:interpretation id="{7C945A8B-8691-46DD-BC88-C3A8F263322A}" emma:medium="tactile" emma:mode="ink">
                <msink:context xmlns:msink="http://schemas.microsoft.com/ink/2010/main" type="inkWord" rotatedBoundingBox="3098,9534 22882,8732 22990,11406 3206,12208"/>
              </emma:interpretation>
              <emma:one-of disjunction-type="recognition" id="oneOf4">
                <emma:interpretation id="interp20" emma:lang="en-US" emma:confidence="0">
                  <emma:literal>stakeholders</emma:literal>
                </emma:interpretation>
                <emma:interpretation id="interp21" emma:lang="en-US" emma:confidence="0">
                  <emma:literal>Is take holders</emma:literal>
                </emma:interpretation>
                <emma:interpretation id="interp22" emma:lang="en-US" emma:confidence="0">
                  <emma:literal>-stake holders</emma:literal>
                </emma:interpretation>
                <emma:interpretation id="interp23" emma:lang="en-US" emma:confidence="0">
                  <emma:literal>-stakeholders</emma:literal>
                </emma:interpretation>
                <emma:interpretation id="interp24" emma:lang="en-US" emma:confidence="0">
                  <emma:literal>-take holders</emma:literal>
                </emma:interpretation>
              </emma:one-of>
            </emma:emma>
          </inkml:annotationXML>
          <inkml:trace contextRef="#ctx0" brushRef="#br0" timeOffset="9395.2688">-3995 8433 246 0,'0'0'125'16,"-40"43"-2"-16,40-43-4 15,0 0-98-15,0 0-12 16,32-47-5-16,51 29-6 16,35-3-6-16,36 17-8 15,22-7-7-15,42 18-5 0,4-3-5 16,29 25-8-16,-25-26-25 16,6 12-49-16,-17-19 3 15,-14-25 4-15,-25-21 14 16</inkml:trace>
          <inkml:trace contextRef="#ctx0" brushRef="#br0" timeOffset="10524.0221">-1187 8400 133 0,'68'-21'101'0,"-14"-11"-1"15,-15-4 3-15,1 7-69 16,-37-10-14-16,-3 39-4 0,-25-54-1 16,-7 43 1-16,-25 1-2 15,-8 17-2-15,-10 0-6 16,3 7-3-16,1 4-3 15,10 0 0 1,7 3 0-16,11 5-1 0,43-26 1 16,-43 53 0-16,43-53 0 15,4 58 1-15,10-19 0 16,15 8 3-16,10 6 1 16,15 12 1-16,10 3 0 15,8 14 2-15,3 1-1 16,4 6 1-16,-8-6-2 15,-10 3 0-15,-21-11-2 0,-19 0 2 16,-24-7-3-16,-26-7 1 16,-25 3-3-1,-17-10-3-15,-15-11-2 16,-7-18-8-16,-1-10-17 0,-24-37-29 16,25 1-56-16,0-30-7 15,25-13 4-15,3-26-1 16</inkml:trace>
          <inkml:trace contextRef="#ctx0" brushRef="#br0" timeOffset="10771.1867">-1087 8046 214 0,'40'3'115'0,"3"12"-1"0,-11-5-2 15,15 12-84-15,-1-11-12 16,22 7-5-16,11-4-2 16,18 0-1-16,7-3-6 15,10-11-7-15,12 0-11 16,-8-25-14-16,25 14-20 16,-25-28-46-16,15 10-22 15,-11-7 1-15,-1 4 1 16</inkml:trace>
          <inkml:trace contextRef="#ctx0" brushRef="#br0" timeOffset="9823.5556">-349 7107 276 0,'40'40'129'0,"-1"13"-2"16,-17 23-9-16,-8 35-106 16,-18 25-13-16,-6 28-6 15,2 34 3-15,-2 16-2 16,-5 12 2-16,1-11-12 15,10-11-24-15,-17-43-73 16,21-32-2-16,-14-53-5 16,-1-44-1-16</inkml:trace>
          <inkml:trace contextRef="#ctx0" brushRef="#br0" timeOffset="11255.5105">1428 8350 246 0,'-11'50'119'0,"4"-7"-3"15,7-43-1-15,0 0-95 16,-57 15-15-16,25-22-2 16,-11 3 0-16,-11 0 1 0,-11 12 0 15,-3 6 1 1,-10 15-2-16,-1 13-1 16,3 12-4-16,5 7 2 15,14 4-2-15,3-1 0 16,18 1-4-16,11-19 0 0,18-6-1 15,7-40 1-15,0 0 0 16,61-15 0-16,-15-28 0 16,8-11 2-16,10-14 3 15,4 0 1-15,4 4 1 16,-4 7 1-16,-3 14 2 16,-4 18 1-16,-8 21 1 15,-6 22 0-15,-8 25 0 16,1 14 0-16,-8 11 0 15,4 7-1-15,0 1-3 16,3-5 0-16,4-10-4 16,7-14-1-16,4-8-5 0,3-25-6 15,8 1-13-15,-19-37-23 16,22 1-62-16,-18-29-4 16,11-18 0-16,-7-29 3 15</inkml:trace>
          <inkml:trace contextRef="#ctx0" brushRef="#br0" timeOffset="11483.6627">2574 7652 201 0,'83'-169'123'16,"-26"8"0"-16,-3 21-1 15,-26 4-51-15,1 50-44 16,-22 15-16-16,0 35-6 16,-7 36-2-16,-28 46-2 0,-1 51-1 15,-10 36-4-15,-4 39 3 16,-7 21-1-16,-1 18 0 15,1 1-6-15,14-1-5 16,-7-28-14-16,33-18-13 16,-15-51-15-16,39-10-30 15,-7-54-34-15,-7-50 2 16,65 18 2-16</inkml:trace>
          <inkml:trace contextRef="#ctx0" brushRef="#br0" timeOffset="12265.185">3789 7849 134 0,'-4'61'102'0,"-7"-29"5"16,11-32 4-16,-17 50-65 15,17-50-11-15,-40 32-3 16,4-25-4-16,36-7-2 16,-71 22-7-16,21-11-6 15,-22-1-5-15,-3 1-3 16,-15 3-4-16,-14 1-1 0,-7-1 0 16,-7 4-1-16,0 4 0 15,7 3 0-15,10-4 0 16,15 1 0-16,15-1-1 15,21 1 1-15,50-22 0 16,-33 60 1-16,51-27 0 16,22 3 0-16,13 10 0 15,12 8 2-15,17 3-2 16,1-3-2-16,6 3-7 16,-3-14-9-16,7 18-15 15,-21-32-12-15,21 14-13 16,-36-33-7-16,26 16 3 15,-33-26 9-15,22 7 21 0,-22-14 17 16,-7-4 23-16,3 7 17 16,-46 4 17-1,58-25 9-15,-58 25 0 16,39-14-6-16,-39 14-12 0,36 7-6 16,-36-7-8-16,57 11-5 15,-14-15-4-15,14 1 0 16,15-19-3-16,14-10-2 15,4-18-3-15,3-18-3 16,4-11 0-16,-4-14-2 16,-11-8 1-16,-10 5-1 15,-26-1 1-15,-13 15 1 0,-26 6 2 16,-14 23 1-16,-22 20 0 16,-18 30 2-1,-17 28 1-15,-8 36 3 16,-7 28-1-16,8 37 2 0,-5 17-1 15,19 15 1-15,14-1-2 16,22-10-3-16,31-18-7 16,26-36-10-16,39-25-29 15,8-64-77-15,49-44-3 16,12-53-3-16,24-39-1 16</inkml:trace>
          <inkml:trace contextRef="#ctx0" brushRef="#br0" timeOffset="13355.9244">6332 6892 250 0,'25'97'105'16,"-18"3"0"-16,-17 8-7 0,-26 10-98 15,-11 7-4-15,-17 15-1 16,-8 10 4-16,-7 5 1 16,-10-9 6-16,3-2-2 15,3-26 2-15,12-25 1 16,17-18-4-16,11-28-3 15,43-47-2-15,0 0-4 16,22-83-1-16,35-10-4 16,40-18 0-16,10-7-3 15,22 3 5-15,7 4 2 16,4 22 9-16,-4 35 4 16,-18 33 6-16,-7 38 3 0,-28 26 2 15,-12 26 2-15,-24 6-4 16,-1 14-2-16,-17-3-7 15,-4-7-6-15,0-4-9 16,-7-17-7-16,4-1-13 16,-22-57-13-16,46 72-19 15,-46-72-15-15,58 43 0 16,-58-43 4-16,78 25 17 16,-31-22 20-16,21 4 21 15,7-3 22-15,4-15 25 16,14-3 22-16,4-18 8 15,10 7 4-15,-6-29-7 16,13 18-9-16,-21-25-8 0,8 18-5 16,-26-14-3-16,0 25-4 15,-32-11-5-15,-3 18-4 16,-40 25-5-16,-11-43-4 16,-29 25-3-16,-10 10-3 15,-18 8-3-15,-3 8-3 16,-5 10-2-16,-3 7 0 15,11 14-2-15,11 0 0 16,18 8-3-16,10-8-1 16,22 1-2-16,7-40 1 15,29 32 0-15,6-39 0 16,26-11 1-16,4-18 0 0,10-3 5 16,0-8 2-16,-3-3 1 15,-8 3 0-15,-14 4 2 16,-14 8 0-16,-25-1 0 15,-11 36-1-15,-29-47-2 16,-14 29-4-16,-3 4-9 16,-15-15-22-16,7 15-61 15,-10-18-20-15,6 0-4 16,1-19 1-16</inkml:trace>
          <inkml:trace contextRef="#ctx0" brushRef="#br0" timeOffset="13896.2783">9431 6448 202 0,'21'43'104'0,"-6"-7"1"16,-5 0-2-16,1-4-84 0,-11-32-12 15,7 54-2-15,-7-54 0 16,4 53 0-16,-4-53 0 16,0 47-2-16,0-47-3 15,3 50 3-15,1-14 1 16,0 14 3-16,-4 11 1 16,7 25 4-16,-11 14 2 15,4 29-2-15,-7 7 4 16,3 18-5-16,-6 0 1 15,3 8-4-15,-1-16 0 16,1-2-4-16,-4-22-1 16,4-19-1-16,0-20-6 15,-4-22-5-15,11-8-13 0,0-53-18 16,-3 33-53-16,3-33-26 16,11-43-2-16,-1-7 0 15</inkml:trace>
          <inkml:trace contextRef="#ctx0" brushRef="#br0" timeOffset="15044.0385">10219 8185 182 0,'89'4'101'0,"-3"-11"-1"16,-3-4 1-16,-1-3-67 15,-28-15-17-15,7 8 1 0,-22-8 2 16,4 11 4-16,-43 18 1 15,36-36 1-15,-36 36-2 16,-11-39-5-16,11 39-5 16,-57-47-5-16,14 26-4 15,-4 3-2-15,-6 7-2 16,-8 11-1-16,-4 11-1 16,-3 21 0-16,7 18-1 15,8 18 1-15,3 15 0 16,10 3 0-16,11 3 0 15,12 1 0-15,20-11-3 16,11-15-1-16,15-14 0 16,14-35 1-16,7-26 2 0,11-32-2 15,11-36 1-15,14-28 0 16,18-33 4-16,3-25 1 16,8-18-3-16,7-14 1 15,-1-7-1-15,1 0 1 16,-14 11-1-16,-15 24 2 15,-22 22-2-15,-13 40 1 16,-22 35 2-16,-36 72 1 16,0 0-1-16,-4 93 0 15,-28 22-1-15,-8 28 0 16,1 26 2-16,-4 6-3 16,11 11-1-16,3-17-4 0,22-1-1 15,10-25-7-15,22-6 1 16,4-23-2-16,21-17-3 15,0-25 3-15,11-12 2 16,-7-24 2-16,3-18 4 16,-6-14 3-16,-12-15 4 15,-3-7 3-15,-36 18 2 16,46-39 0-16,-46 39 1 16,33-36 0-16,-33 36 0 15,0 0 0-15,46-22 0 16,-46 22-2-16,50-7-2 15,-14-4-1-15,11-6-1 16,3-12-1-16,7-11-1 0,4-10-2 16,0-11 0-16,-4-14-1 15,-7-4 1-15,-7-7-1 16,-10-3 2-16,-15 3 1 16,-4 4-3-16,-14 13 6 15,-4 12-4-15,-6 18 3 16,10 39 2-16,-40-7-2 15,12 42 2-15,-5 23 0 16,5 21 5-16,-1 14-3 16,7 7 3-16,12 11-3 15,13-7 0-15,15 0 2 16,14-22-3-16,26-10 1 0,10-22-2 16,18-14-1-16,7-15 1 15,11-17-2-15,-4-11-1 16,4-11 0-16,-11 3 0 15,-10-2-2-15,-15 6 0 16,-18 4 0-16,-14 10-1 16,-36-3 2-16,21 32-1 15,-21-32 1-15,-21 47 1 16,21-47 2-16,-29 39 2 16,29-39 2-16,0 0-1 15,-32-14 1-15,28-25-1 16,18-15 1-16,8-18-2 15,17-6-2-15,11-5-1 0,19-6-3 16,17 10 0-16,10 0-2 16,26 14 0-1,3 5-2-15,4 13-1 16,4 4-5-16,3 14-3 0,-18-6-7 16,11 20-9-16,-28-17-13 15,17 28-27-15,-36-14-45 16,11 11 0-16,-14-7 3 15,0 18 5-15</inkml:trace>
          <inkml:trace contextRef="#ctx0" brushRef="#br0" timeOffset="15539.3692">15356 7602 103 0,'0'0'84'0,"50"50"-7"16,-50-50-5-16,0 0-51 16,29 32-26-1,-29-32-8-15,0 0-1 16,0 0 4-16,0 0 8 0,50-25 14 15,-18 18 10-15,-32 7 11 16,72-25 3-16,-40 0 3 16,15 17 0-16,-47 8 0 15,60-28-6-15,-60 28-9 16,0 0-3-16,15-47-9 16,-15 47 0-16,-47-14-8 15,1 14 2-15,-19 0-2 16,-10 3-2-16,-18 12 4 15,-11 6-4-15,-7 8 3 16,-4 7-4-16,8 3 4 16,6 0-5-16,15 1-1 15,18-1 1-15,22-3 0 0,28-4-1 16,22 4 0-16,28-4 1 16,21 8 1-16,26 3 0 15,11 0 2-15,14 11 0 16,7-1 1-16,0 12 1 15,-11-8 1-15,-7 4 0 16,-21-11 1-16,-26 7 0 16,-24-10-2-16,-29 0 0 15,-29-8-2-15,-21-7 0 16,-22-3-5-16,-25-8-3 16,-11 4-7-16,-21-21-12 15,7 18-27-15,-21-30-73 0,3 8-2 16,-29-21-2-16,4-4-1 15</inkml:trace>
        </inkml:traceGroup>
      </inkml:traceGroup>
    </inkml:traceGroup>
    <inkml:traceGroup>
      <inkml:annotationXML>
        <emma:emma xmlns:emma="http://www.w3.org/2003/04/emma" version="1.0">
          <emma:interpretation id="{E64115C3-4CF4-4E24-804E-A2212638BAD4}" emma:medium="tactile" emma:mode="ink">
            <msink:context xmlns:msink="http://schemas.microsoft.com/ink/2010/main" type="paragraph" rotatedBoundingBox="3310,12265 23996,14334 23620,18095 2934,16026" alignmentLevel="1"/>
          </emma:interpretation>
        </emma:emma>
      </inkml:annotationXML>
      <inkml:traceGroup>
        <inkml:annotationXML>
          <emma:emma xmlns:emma="http://www.w3.org/2003/04/emma" version="1.0">
            <emma:interpretation id="{5261D86B-14FC-4F6D-A4D3-06958C9AEC02}" emma:medium="tactile" emma:mode="ink">
              <msink:context xmlns:msink="http://schemas.microsoft.com/ink/2010/main" type="line" rotatedBoundingBox="3310,12265 23996,14334 23620,18095 2934,16026"/>
            </emma:interpretation>
          </emma:emma>
        </inkml:annotationXML>
        <inkml:traceGroup>
          <inkml:annotationXML>
            <emma:emma xmlns:emma="http://www.w3.org/2003/04/emma" version="1.0">
              <emma:interpretation id="{FEBF863C-E048-4434-9961-3634032F9DA4}" emma:medium="tactile" emma:mode="ink">
                <msink:context xmlns:msink="http://schemas.microsoft.com/ink/2010/main" type="inkWord" rotatedBoundingBox="3310,12265 14846,13419 14470,17180 2934,16026"/>
              </emma:interpretation>
              <emma:one-of disjunction-type="recognition" id="oneOf5">
                <emma:interpretation id="interp25" emma:lang="en-US" emma:confidence="1">
                  <emma:literal>-Refer</emma:literal>
                </emma:interpretation>
                <emma:interpretation id="interp26" emma:lang="en-US" emma:confidence="0">
                  <emma:literal>_ Refer</emma:literal>
                </emma:interpretation>
                <emma:interpretation id="interp27" emma:lang="en-US" emma:confidence="0">
                  <emma:literal>- Refer</emma:literal>
                </emma:interpretation>
                <emma:interpretation id="interp28" emma:lang="en-US" emma:confidence="0">
                  <emma:literal>~ Refer</emma:literal>
                </emma:interpretation>
                <emma:interpretation id="interp29" emma:lang="en-US" emma:confidence="0">
                  <emma:literal>• Refer</emma:literal>
                </emma:interpretation>
              </emma:one-of>
            </emma:emma>
          </inkml:annotationXML>
          <inkml:trace contextRef="#ctx0" brushRef="#br0" timeOffset="24132.2189">-1363 10747 251 0,'0'0'122'15,"0"0"-1"-15,0 0-3 16,0 0-88-16,15 43-14 16,-12-11-5-16,1 11-1 15,3 25 1-15,-3 22-3 16,3 46 1-16,-7 25-1 0,7 50-3 15,-7 33-1-15,4 32-2 16,3 14-1-16,4 14 0 16,3-10-2-16,4-32-7 15,14-37-9-15,-10-56-24 16,31-37-81-16,-28-78-5 16,18-29-4-16,-36-68-6 15</inkml:trace>
          <inkml:trace contextRef="#ctx0" brushRef="#br0" timeOffset="24799.6649">-2305 10478 227 0,'76'-32'119'16,"-5"-15"-3"-16,26 11-1 15,-8-10-92-15,15 6-9 16,18-3-3-16,25 11-2 16,7 0-2-16,7 11-3 15,11 13 1-15,11 19-2 16,3 18-1-16,4 21 0 16,7 25-2-16,-7 22 2 15,-15 17-2-15,-20 12 5 16,-30-4 1-16,-25 3 3 15,-42-14 0-15,-30-11 4 16,-53-28 0-16,-25-15-1 16,-43-28 0-16,-25-8-3 0,-40-17-3 15,-21-4-2-15,-22-7-2 16,-3 3-2-16,0 8 0 16,10 7-5-16,19 10 2 15,24 8-2-15,44 21 1 16,28 18-1-16,47 11 1 15,36 14-1-15,46 18 2 16,36 22 2-16,39 13 0 16,36 19 2-16,22 4-2 15,14-1 3-15,7-7-4 16,0-14-1-16,-7-11-6 16,-21-36-6-16,-11-3-13 0,-44-47-16 15,12 8-32-15,-43-40-48 16,3 7 3-16,-36-33-3 15,7 5 7-15</inkml:trace>
          <inkml:trace contextRef="#ctx0" brushRef="#br0" timeOffset="25270.9797">715 12613 265 0,'29'68'120'16,"-4"-36"-4"-16,25-3-5 0,-3-33-105 15,14-17-6-15,28-4-1 16,15-11 0-16,14-3 3 15,4-8-1-15,-4 1 2 16,0-1-1-16,-10-3 1 16,-11 0 0-16,-26-4 0 15,-24 0-1-15,-26 0 1 16,-24 8 0-16,-33 6 0 0,-18 12 1 16,-25 14 1-1,-10 17 2-15,-15 22 0 16,4 18 0-16,-1 18 1 15,15 18-1-15,11 7-1 0,25 11 0 16,21-1-3-16,33 1-3 16,28 0-2-16,22-15-4 15,35 1-8-15,12-23-7 16,31 12-17-16,-14-36-20 16,51 21-43-16,-26-32-21 15,18 0 3-15,-21-32-1 16</inkml:trace>
          <inkml:trace contextRef="#ctx0" brushRef="#br0" timeOffset="25907.4037">2678 11689 272 0,'75'32'130'15,"37"22"-5"-15,9-25-1 16,30 3-108-16,-15-4-12 16,29-6-2-16,28 7-2 15,4-8 1-15,0 4-4 16,-11-7-2-16,-10 7-9 16,-26-14-13-16,1 18-39 15,-36-33-55-15,-15 0-3 0,-43-21-1 16,-17-11-2-16</inkml:trace>
          <inkml:trace contextRef="#ctx0" brushRef="#br0" timeOffset="25667.2435">4545 10962 203 0,'39'-40'122'0,"-35"-17"-5"16,-19 3 0-16,-42-17-55 16,-22 6-48-16,-25 1-6 15,0 17-2-15,-7 11 3 16,0 29 1-16,-3 18 0 16,10 25 1-16,11 14-1 15,10 21-2-15,8 8-3 16,14 14-2-16,18 15-1 0,18 17-2 15,14 19 0-15,26 13-3 16,13 19 4-16,22 14-2 16,11 10 1-16,7 4-2 15,8-3 0-15,-12-15-3 16,1-17-4-16,-15-30-5 16,-7-17-11-16,-33-43-12 15,5 0-17-15,-47-61-41 16,32-18-24-16,-86-8-4 15,25-31 7-15</inkml:trace>
          <inkml:trace contextRef="#ctx0" brushRef="#br0" timeOffset="16325.8947">-4074 11639 167 0,'0'0'120'0,"68"-29"-3"15,-68 29 2-15,39-25-60 16,-39 25-38-16,36-32-6 16,-4 14-4-16,11 7-2 15,7 11-1-15,15 14-4 16,17 4-2-16,15 4-6 0,21 6-3 16,4-6-4-16,18 3-4 15,-4-11-8-15,18 4-11 16,-32-21-18-16,14 21-65 15,-32-15 3-15,-15 19-2 16,-35-8 2-16</inkml:trace>
          <inkml:trace contextRef="#ctx0" brushRef="#br0" timeOffset="26515.8101">4799 12137 282 0,'36'111'124'16,"10"-29"0"-16,15-17-5 15,-7-37-111-15,3-21-11 16,26-14-2-16,17-18-1 16,7-14 1-16,-3-19-1 0,-7-2 0 15,-11-12-1-15,-14 0 2 16,-22 1 0-16,-18 3 1 16,-28 14 2-16,-22 11 2 15,-25 21 3-15,-25 19 0 16,-15 24 4-16,-13 15 1 15,6 25 0-15,-7 18 0 16,8 14 0-16,6 11-1 16,19 10 1-16,14 5 0 15,28-5-3-15,19-13-3 16,17-12-1-16,33-17-3 16,17-18 1-16,33-22-1 0,17-18 0 15,19-14-1-15,10-7 2 16,11 3-2-16,4 4 3 15,-15 11-1-15,-10 18 3 16,-26 10 0-16,-21 15 3 16,-25 0 1-16,-18 7 3 15,-32-18 0-15,-18-8 0 16,-26-31-1-16,-13-18-2 16,-15-33 1-16,4-14-4 15,-4-18 0-15,11-10-6 16,10-8 3-16,22 4-3 15,25 14 2-15,33 11 0 16,21 18 0-16,18 14 1 0,21 15-2 16,11 6-1-16,14 15-7 15,-3-3-7 1,18 13-19-16,-26-24-32 16,26 18-57-16,-18-12-3 0,0 5 2 15,-29-4 0-15</inkml:trace>
        </inkml:traceGroup>
        <inkml:traceGroup>
          <inkml:annotationXML>
            <emma:emma xmlns:emma="http://www.w3.org/2003/04/emma" version="1.0">
              <emma:interpretation id="{9282AE23-C8EF-427D-8582-D8C4A6DEB80E}" emma:medium="tactile" emma:mode="ink">
                <msink:context xmlns:msink="http://schemas.microsoft.com/ink/2010/main" type="inkWord" rotatedBoundingBox="15063,14568 23884,15450 23780,16497 14959,15615"/>
              </emma:interpretation>
            </emma:emma>
          </inkml:annotationXML>
          <inkml:trace contextRef="#ctx0" brushRef="#br0" timeOffset="28451.1017">7819 12631 175 0,'-11'50'109'16,"4"-3"-2"-1,14-8 1-15,-7-39-56 16,36 50-37-16,0-32-6 15,21-7-2-15,11-15 2 0,18 1 0 16,4-26 1-16,10-3-2 16,-3-18-2-16,-4-4-3 15,-7-7-1-15,-11-7 0 16,-25 0-1-16,-18 3 0 16,-21 5 1-16,-22 9-1 15,-21 16 1-15,-18 10-1 16,-14 14 1-16,-8 22-1 15,-3 17 0-15,-1 15 1 16,8 22 0-16,11 21 0 16,10 3 1-16,19 12 1 15,13-1-1-15,30-3 0 16,17-8-2-16,18-10 3 0,18-18-4 16,15-18 0-16,13-18-1 15,12-22 0-15,14-13 0 16,-1-23 0-16,5-6 1 15,-4-11-1-15,-11 0 0 16,-15 0 1-16,-13 7 0 16,-19 10 1-16,-28 15 0 15,-36 18 0-15,0 0 0 16,-18 47 0-16,-18 0 0 16,-7 3 0-16,0 3 0 15,4 5 1-15,3-8 0 16,11-3 0-16,25-47 0 15,-14 46 1-15,14-46-1 0,46-14 0 16,4-15-1-16,15-14 0 16,14-14-1-16,14-4-1 15,7 0 1-15,4 4-1 16,-7 10 2-16,-8 22-1 16,-3 14 2-16,-7 18-1 15,-11 19 1-15,-10 13 1 16,-12 4-1-16,4 3 0 15,-3 1-1-15,3-11 1 16,0-4-2-16,4-7 1 16,10-7-1-16,15-11 1 15,11-10 0-15,6-8-1 0,8-3 1 16,7-11-2-16,4-4 0 16,0-7-2-16,-1-3 1 15,-3-4-2-15,-3 3 1 16,-4 1-1-16,-4 3-1 15,-14 4-2-15,0 10-1 16,-22-3-1-16,1 18-2 16,-19-7 0-16,-3 14 0 15,-10-7-1-15,6 10 2 16,-3-6 1-16,3-1 2 16,4-3 3-16,7 0 2 15,1-1 0-15,2-6 4 0,-3 0 1 16,-3-8 3-16,3 8 1 15,-10-11 2-15,3 7 3 16,-43 18 2-16,53-32 2 16,-53 32-2-16,0 0 0 15,0 0-2-15,0 0-1 16,-39-32-4-16,-4 39-1 16,-18 7-3-16,-18 4-1 15,-14 14-3-15,-11 15 1 16,-7 21-1-16,-4 14 1 15,8 15-1-15,7 3 2 16,14 4-2-16,21-4 2 16,33-10 0-16,21-11-1 0,26-22 0 15,28-14-1-15,35-18 0 16,26-11-1-16,25-10 0 16,25-4 1-16,18-4 2 15,0-3-2-15,-7 4-1 16,-4 3 2-16,-18-4 0 15,-6 1-1-15,-19-8 1 16,-25-3-1-16,-14-8-1 16,-8 1 1-16,-3-8 1 15,-7-3-1-15,-10 3 1 16,-9 0-2-16,-2 11 2 16,3 4 1-16,3 7 0 0,8 7 1 15,0 0 2-15,7 3-1 16,7 1 2-16,7-11-1 15,4-4 1-15,7-7-1 16,-14-14 0-16,3 0-1 16,-18-8 0-16,-7 1 0 15,-21-4 0-15,-18 7-1 16,-22 4 1-16,11 32-2 16,-72-39 1-16,4 42 0 15,-14 11-2-15,-11 15 0 16,0 10-2-16,-1 8 2 15,5 14-2-15,10 3 0 16,11 8 2-16,25 7 1 0,21-7-2 16,30 3-1-16,24-7 4 15,25-11-4 1,29-10 5-16,25-15-6 16,29-21 3-16,10-29-3 0,19-14-1 15,6-22 2-15,12-14-5 16,-5-15 4-16,-6-10-5 15,-19 7 5-15,-10 7-3 16,-25 8 2-16,-18 13 2 16,-22 12 1-16,-24 21 1 15,-26 3 0-15,-32 22 1 16,32-7-1-16,-32 7 1 0,0 0-1 16,0 0 2-1,-14 32 1-15,14-32 0 16,0 0 1-16,-47 43 1 15,47-43 0-15,-68 33-1 0,22-15 0 16,-19-1-1-16,-17 5-1 16,-22-1 0-16,-4 1-1 15,-6 7-1-15,10-8-1 16,4 8-1-16,10-8-2 16,22 1 0-16,25-1 0 15,43-21 0-15,0 0 0 16,79 40 1-16,3-33 0 15,33 4 2-15,25-1 2 16,24-3 2-16,19 4 0 16,-4 0 0-16,-7 7 2 15,-22 0 3-15,-24 0-2 16,-37 0 4-16,-35 14-3 0,-57 4 0 16,-51 3-5-16,-43 4 3 15,-35 4-7-15,-30 3 0 16,-17-7-6-16,-7 0-6 15,-15-33-23-15,37 5-92 16,-8-40 2-16,36-15-4 16,7-38-4-16</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5.846"/>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F864D01D-A85B-4DD0-AA95-3148BDF66B30}" emma:medium="tactile" emma:mode="ink">
          <msink:context xmlns:msink="http://schemas.microsoft.com/ink/2010/main" type="writingRegion" rotatedBoundingBox="5706,1720 11624,3683 10571,6857 4653,4894">
            <msink:destinationLink direction="with" ref="{774C3363-AA16-4569-A888-26E3894AD3C4}"/>
          </msink:context>
        </emma:interpretation>
      </emma:emma>
    </inkml:annotationXML>
    <inkml:traceGroup>
      <inkml:annotationXML>
        <emma:emma xmlns:emma="http://www.w3.org/2003/04/emma" version="1.0">
          <emma:interpretation id="{8F49DF1D-21BC-4352-BFED-C0CD080A1C9F}" emma:medium="tactile" emma:mode="ink">
            <msink:context xmlns:msink="http://schemas.microsoft.com/ink/2010/main" type="paragraph" rotatedBoundingBox="5706,1720 11624,3683 10571,6857 4653,4894" alignmentLevel="1"/>
          </emma:interpretation>
        </emma:emma>
      </inkml:annotationXML>
      <inkml:traceGroup>
        <inkml:annotationXML>
          <emma:emma xmlns:emma="http://www.w3.org/2003/04/emma" version="1.0">
            <emma:interpretation id="{EB9175A9-6B89-4D67-B41D-68EC94B4C1E5}" emma:medium="tactile" emma:mode="ink">
              <msink:context xmlns:msink="http://schemas.microsoft.com/ink/2010/main" type="line" rotatedBoundingBox="5706,1720 11624,3683 10571,6857 4653,4894"/>
            </emma:interpretation>
          </emma:emma>
        </inkml:annotationXML>
        <inkml:traceGroup>
          <inkml:annotationXML>
            <emma:emma xmlns:emma="http://www.w3.org/2003/04/emma" version="1.0">
              <emma:interpretation id="{AFA4B51B-AB6E-4E56-AF1D-B541246A8832}" emma:medium="tactile" emma:mode="ink">
                <msink:context xmlns:msink="http://schemas.microsoft.com/ink/2010/main" type="inkWord" rotatedBoundingBox="5706,1720 11624,3683 10571,6857 4653,4894"/>
              </emma:interpretation>
              <emma:one-of disjunction-type="recognition" id="oneOf0">
                <emma:interpretation id="interp0" emma:lang="en-US" emma:confidence="1">
                  <emma:literal>Time</emma:literal>
                </emma:interpretation>
                <emma:interpretation id="interp1" emma:lang="en-US" emma:confidence="0">
                  <emma:literal>t the</emma:literal>
                </emma:interpretation>
                <emma:interpretation id="interp2" emma:lang="en-US" emma:confidence="0">
                  <emma:literal>t The</emma:literal>
                </emma:interpretation>
                <emma:interpretation id="interp3" emma:lang="en-US" emma:confidence="0">
                  <emma:literal>t Mie</emma:literal>
                </emma:interpretation>
                <emma:interpretation id="interp4" emma:lang="en-US" emma:confidence="0">
                  <emma:literal>t Me</emma:literal>
                </emma:interpretation>
              </emma:one-of>
            </emma:emma>
          </inkml:annotationXML>
          <inkml:trace contextRef="#ctx0" brushRef="#br0">197 709 173 0,'-75'57'92'0,"23"-13"-6"16,11-32-5-16,41-12-54 16,-30-10-1-16,30 10-2 15,15-27-6-15,14 15-2 16,11-10-4-16,28-10 0 15,30-12-2-15,29-12-2 16,24-15 0-16,25-12 0 16,20-8-16-16,12-9-18 15,22 12-60-15,-25 5-6 0,-10 29-9 16,-38 5-10-16</inkml:trace>
          <inkml:trace contextRef="#ctx0" brushRef="#br0" timeOffset="-299.169">611 602 92 0,'24'-25'100'16,"-14"1"0"-16,14 9-4 15,-14-17-39-15,12 13-29 16,-10-6 1-16,10 18 1 15,-22 7-6-15,25 59-6 0,-16 26-10 16,4 38 0-16,-8 40 0 16,2 40-2-16,3 37-4 15,-3 24 1 1,5 12-4-16,-2-14 5 0,5-20 3 16,4-20-4-16,6-27-5 15,4-38-7-15,10-30-15 16,-5-41-34-16,10-23-41 15,-9-34-8-15,4-26-4 16,-17-40-2-16</inkml:trace>
          <inkml:trace contextRef="#ctx0" brushRef="#br0" timeOffset="378.0131">2857 1888 205 0,'2'-76'107'0,"-4"37"-5"15,-20 26-11-15,5 53-78 16,-12 33-9-16,2 30 0 15,0 19-5-15,2 12 0 16,3 10 2-16,3-9-3 16,4-13-12-16,0-27-39 0,15-14-33 15,-4-27-5-15,11-20-2 16,-7-34-5-16</inkml:trace>
          <inkml:trace contextRef="#ctx0" brushRef="#br0" timeOffset="1312.3204">2630 1064 125 0,'27'-81'87'0,"-1"37"-4"16,9 42-5-16,-6 21-47 16,5 25-33-16,3 25 6 0,0 11-3 15,-6 11 2-15,-1 2 0 16,-3 2 2-16,-1-5 2 15,1 1 3-15,0 9 0 16,-5-2-7-16,3 5 3 16,-1-1-2-16,-4 3 0 15,-1-4-2-15,-4-9 1 16,-8-6-5-16,-2-18 4 16,-3-19 1-16,-4-12 3 15,2-37 0-15,0 0 0 16,0 0 2-16,-5-49-2 15,10-22 3-15,12-22-3 16,8-17 1-16,6-7-3 0,6 0 3 16,5 9-2-16,-3 18 1 15,0 26-2-15,-3 32 1 16,-6 42-3-16,-11 37-1 16,-6 31 0-16,-4 17-4 15,-4 10 2-15,-2 8-3 16,-1-6 3-16,1-4-1 15,1-18 1-15,6-23 1 16,5-21 1-16,-15-41 2 16,44 15-1-16,-15-47 2 15,5-22 0-15,3-26 1 16,7-16-2-16,-2-14 2 0,-1-2-2 16,1 2 1-16,-6 17-3 15,-4 22 0 1,-5 29-1-16,-27 42-1 0,34 18 0 15,-21 40-3-15,-6 23 1 16,0 17-1-16,1 7 2 16,-1 2-2-16,0-2 2 15,10-4-1-15,3-16 3 16,4-12-2-16,6-11 6 16,4-18-4-16,3-15 4 15,9-12-4-15,5-17 1 16,3-12-1-16,5-18 1 15,7-14 0-15,7-14-5 0,5-8 6 16,3-5-6-16,-5 0 6 16,-3-2-1-1,-7 2 2-15,-10 0-1 16,-12 5 4-16,-9 5 1 0,-18 2 4 16,-10 5 1-16,-17-2 2 15,-7 10 0-15,-15 4 0 16,-4 15-1-16,-18 18-4 15,-5 28-2-15,-4 32-5 16,-6 33-2-16,3 23-3 16,8 13 2-16,9 14-4 15,19 1 4-15,23-11-3 0,36-19 8 16,37-29-5-16,32-37 5 16,39-29-9-1,27-32-15-15,36-17-53 16,10-47-38-16,28-19-3 0,-18-39-15 15,2-20-3-15</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09.534"/>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774C3363-AA16-4569-A888-26E3894AD3C4}" emma:medium="tactile" emma:mode="ink">
          <msink:context xmlns:msink="http://schemas.microsoft.com/ink/2010/main" type="inkDrawing" rotatedBoundingBox="5527,6639 9471,6149 9522,6561 5578,7051" semanticType="underline" shapeName="Other">
            <msink:sourceLink direction="with" ref="{F864D01D-A85B-4DD0-AA95-3148BDF66B30}"/>
          </msink:context>
        </emma:interpretation>
      </emma:emma>
    </inkml:annotationXML>
    <inkml:trace contextRef="#ctx0" brushRef="#br0">76 489 161 0,'-32'34'96'0,"5"-4"2"16,17 6-15-16,3-9-39 16,31 10-6-16,18-5-6 15,41 7-2-15,29-10-6 16,45-2-4-16,43-17-4 16,59-13-4-16,45-24-3 15,45-29-13-15,64-29-21 0,17-38-85 16,67-18-4-16,16-33-7 15,32-7-4-15</inkml:trace>
  </inkml:traceGroup>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18.80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C9259768-0138-48BB-B54A-35E4C34669AF}" emma:medium="tactile" emma:mode="ink">
          <msink:context xmlns:msink="http://schemas.microsoft.com/ink/2010/main" type="writingRegion" rotatedBoundingBox="6966,2427 17216,2942 17011,7026 6761,6511"/>
        </emma:interpretation>
      </emma:emma>
    </inkml:annotationXML>
    <inkml:traceGroup>
      <inkml:annotationXML>
        <emma:emma xmlns:emma="http://www.w3.org/2003/04/emma" version="1.0">
          <emma:interpretation id="{3C238AAE-57A4-47AF-9FF7-1D3A9906E8D1}" emma:medium="tactile" emma:mode="ink">
            <msink:context xmlns:msink="http://schemas.microsoft.com/ink/2010/main" type="paragraph" rotatedBoundingBox="6966,2427 17216,2942 17011,7026 6761,6511" alignmentLevel="1"/>
          </emma:interpretation>
        </emma:emma>
      </inkml:annotationXML>
      <inkml:traceGroup>
        <inkml:annotationXML>
          <emma:emma xmlns:emma="http://www.w3.org/2003/04/emma" version="1.0">
            <emma:interpretation id="{56F74D6B-F97F-41D4-934F-05519C1EA927}" emma:medium="tactile" emma:mode="ink">
              <msink:context xmlns:msink="http://schemas.microsoft.com/ink/2010/main" type="line" rotatedBoundingBox="6966,2427 17216,2942 17011,7026 6761,6511"/>
            </emma:interpretation>
          </emma:emma>
        </inkml:annotationXML>
        <inkml:traceGroup>
          <inkml:annotationXML>
            <emma:emma xmlns:emma="http://www.w3.org/2003/04/emma" version="1.0">
              <emma:interpretation id="{9D091A2B-B7E6-49A1-893C-BA4D22F5CAC0}" emma:medium="tactile" emma:mode="ink">
                <msink:context xmlns:msink="http://schemas.microsoft.com/ink/2010/main" type="inkWord" rotatedBoundingBox="6966,2427 17216,2942 17011,7026 6761,6511">
                  <msink:destinationLink direction="with" ref="{977376DB-FEED-4718-B9C2-A89E4D393BF9}"/>
                </msink:context>
              </emma:interpretation>
              <emma:one-of disjunction-type="recognition" id="oneOf0">
                <emma:interpretation id="interp0" emma:lang="en-US" emma:confidence="0">
                  <emma:literal>Experience</emma:literal>
                </emma:interpretation>
                <emma:interpretation id="interp1" emma:lang="en-US" emma:confidence="0">
                  <emma:literal>experience</emma:literal>
                </emma:interpretation>
                <emma:interpretation id="interp2" emma:lang="en-US" emma:confidence="0">
                  <emma:literal>Experiment</emma:literal>
                </emma:interpretation>
                <emma:interpretation id="interp3" emma:lang="en-US" emma:confidence="0">
                  <emma:literal>Expiring</emma:literal>
                </emma:interpretation>
                <emma:interpretation id="interp4" emma:lang="en-US" emma:confidence="0">
                  <emma:literal>•Experience</emma:literal>
                </emma:interpretation>
              </emma:one-of>
            </emma:emma>
          </inkml:annotationXML>
          <inkml:trace contextRef="#ctx0" brushRef="#br0">1988 2752 212 0,'-47'-39'102'0,"25"7"-2"15,10-14-2-15,29 4-66 16,15-9-20-16,22-5 2 16,22-13-9-16,19-9-2 15,17-15-3-15,18-15-8 16,12-1-14-16,-3-19-15 15,8 18-47-15,-20 3-13 16,-12 29 2-16,-22 4-3 16</inkml:trace>
          <inkml:trace contextRef="#ctx0" brushRef="#br0" timeOffset="-199.8412">1988 1364 203 0,'0'0'98'16,"-32"5"-4"-16,32 46-2 16,3 17-71-16,16 28-5 15,8 11-6-15,15 11 0 0,9-1-5 16,15-2 0-16,5-18 1 15,12-11-1-15,10-20-1 16,5-12-6-16,9-5-7 16,-9-10-17-16,-3 5-25 15,-31-10-41-15,-13 10-5 16,-36-10-1-16,-25 13-2 16</inkml:trace>
          <inkml:trace contextRef="#ctx0" brushRef="#br0" timeOffset="444.0094">3376 1796 114 0,'13'125'83'16,"4"31"1"-16,-5 18-2 15,10 24-45-15,-10 7-13 16,5 5 1-16,-12-2-5 16,-2-5-4-16,-11-20-8 15,-6-19 3-15,-8-29-1 16,0-23 4-16,-8-36-2 16,6-22 3-16,-6-40 1 15,8-28 1-15,0-45 0 16,13-31-3-16,1-50 0 15,16-36-6-15,9-36-2 16,19-23 0-16,21-12-4 0,16 7-2 16,10 23 0-16,12 31-2 15,6 49-1-15,-1 54 0 16,-5 49 3-16,-7 44-5 16,-19 34 2-16,-16 24-1 15,-18 10 6-15,-21 3 0 16,-16-5 1-16,-23-10 1 15,-16-15 0-15,-15-14 0 16,-13-13 2-16,-9-19 1 16,0-15-13-16,-5-14 2 15,12-10-16-15,0-13-18 16,27 13-37-16,0-15-33 0,29 20-1 16,5-8-4-16,10 37 6 15</inkml:trace>
          <inkml:trace contextRef="#ctx0" brushRef="#br0" timeOffset="1035.9008">4276 2508 172 0,'0'0'102'16,"41"-30"-2"-16,-26-2-11 15,14 3-32-15,-4-17-52 16,9 2-1-16,8-5-1 15,2 0-4-15,2-5-1 0,1 3-1 16,-8 2 7-16,-3 10-3 16,-9 5 6-1,-10 12-2-15,-17 22 0 16,0 0 1-16,0 0-3 0,-36 41 2 16,6 3-4-16,-1 12-1 15,-1 8 1-15,2 2 1 16,6-3 0-16,9-6 0 15,13-11 1-15,12-9-1 16,14-18 3-16,18-21-1 16,14-23-6-16,12-19 1 15,15-17 0-15,8-7 1 0,-1-5 1 16,1 2-1 0,-11 2-1-16,-4 16-1 0,-17 18 5 15,-8 21 1 1,-19 21-2-16,-10 17-1 0,-15 16 0 15,-7 8 0-15,-7 11 5 16,-3 2-1-16,-2-5 1 16,0-7 2-16,-1-12 2 15,4-10-1-15,9-27-1 16,0 0 3-16,0-22-7 16,17-20 0-16,7-16-2 15,8-13-2-15,10-10-2 16,6-4-3-16,9-1-1 15,-1 5-12-15,5 20-5 16,-10 10-8-16,3 34-14 16,-15 0-27-16,8 31-31 15,-16 3 1-15,9 23 1 0,-14-1 1 16</inkml:trace>
          <inkml:trace contextRef="#ctx0" brushRef="#br0" timeOffset="-1235.8218">752 5 100 0,'-44'-12'55'0,"10"12"-41"16,7 22 15-16,3 9-40 16,2 8 6-16,5 8 2 15,0 7 4-15,2 9 9 16,-2 6 3-16,5 9 42 15,-12-12-18-15,7 10 0 16,-13-5-3-16,9 7 4 16,-14-7 2-16,11 3-8 15,-10-13 0-15,5 5-6 16,-10-7-1-16,5 12-6 16,-8 9-5-16,3 31-6 0,-2 16-9 15,2 22 1-15,5 20 0 16,9 10-1-16,13 4 0 15,15-7-1-15,16-22 2 16,15-24-1-16,17-32 3 16,13-25-1-16,6-29-2 15,8-27 0-15,3-26 2 16,2-21 0-16,-3-9 1 16,-2-5 0-16,-5-2 2 15,-2-1-2-15,-8 6 1 16,-5 9-2-16,-4 7-3 15,-8 8-9-15,-2 12-19 16,-12-5-62-16,0 15-8 0,-32-5-2 16,34 10-9-16</inkml:trace>
          <inkml:trace contextRef="#ctx0" brushRef="#br0" timeOffset="-957.3103">-3 1835 149 0,'22'-32'98'15,"19"8"0"-15,-2-11-7 16,20 13-37-1,-6-12-29-15,18 0-6 0,0-8-5 16,7-2-12-16,2 0-20 16,-12-14-30-16,3 6-40 15,-22-7-3-15,-8 10-4 16,-26-4-4-16</inkml:trace>
          <inkml:trace contextRef="#ctx0" brushRef="#br0" timeOffset="-749.0846">-166 1001 246 0,'0'0'96'0,"18"-52"-6"16,48 13-5-16,34-22-73 0,32-17-1 16,27-25-3-16,22-12-6 15,12-8 1-15,5-1-10 16,-3 9-9-16,-26 2-29 15,-15 23-39-15,-34 14-7 16,-20 34-8-16,-39 8-6 16</inkml:trace>
          <inkml:trace contextRef="#ctx0" brushRef="#br0" timeOffset="1242.0449">6613 1909 266 0,'0'0'111'16,"27"36"-12"-16,-25 4-7 16,-4 8-101-16,-8 11-2 15,2 9-1-15,-11-2-11 0,-1 8-24 16,-9-16-44-16,7 6-2 15,-5-18-2-15,5-9-6 16</inkml:trace>
          <inkml:trace contextRef="#ctx0" brushRef="#br0" timeOffset="1851.1943">6740 1193 191 0,'-34'-35'116'0,"-6"-4"-3"15,21 15-10-15,-6-1-53 16,25 25-35-16,0 0 1 16,-2 25 3-16,14-1-7 15,18 6-1-15,6-4-3 16,16-4 0-16,11-9-3 16,13-11-1-16,2-12-1 15,0-12-2-15,-7-5 0 16,-10-4-1-16,-17-1-1 15,-19 0-1-15,-28 10-2 16,-24 5 0-16,-19 7 0 0,-15 10 0 16,-10 5-1-16,-2 7 3 15,-1 5-1-15,6 3 1 16,7 2 0-16,14 5 1 16,16 0-5-16,6-8-11 15,18 11-27-15,7-30-53 16,5 41-5-16,-5-41-3 15,39 39-6-15</inkml:trace>
          <inkml:trace contextRef="#ctx0" brushRef="#br0" timeOffset="2647.2049">7480 2471 130 0,'-26'-29'56'16,"-1"2"23"-16,-3-15-8 16,8 13-3-16,-7-10-9 15,12 12-10-15,-8-5-10 16,25 32-10-16,-24-34-4 15,24 34-12-15,0 0-1 0,2-27-3 16,-2 27-2-16,37-27-2 16,-5 5 0-1,5-5-2-15,2-9 1 16,5-4-1-16,-8-6 2 0,-1-3-2 16,-11-2 1-16,-9-1-3 15,-13 4 2-15,-12 4-1 16,-12 4 1-16,-7 14-2 15,-5 8-1-15,-5 16-1 16,0 19 0-16,-1 20 0 16,6 21-2-16,5 13 2 15,12 12-3-15,12 5 3 0,12 3 1 16,15-11 0 0,15-9 0-16,9-19 1 0,11-18-1 15,9-22 4 1,7-19-2-16,-2-15-1 0,2-12-2 15,-4-8 2-15,-8-4-2 16,-8-1 1-16,-11 6 3 16,-5 6-7-16,-13 13 5 15,-24 22-1-15,25-9-1 16,-25 9 1-16,0 46-1 16,-5-7 0-16,0 8 2 15,0 1-1-15,2 1 1 16,1-2-1-16,4-8 1 0,6-12 0 15,-8-27 1-15,36 14 2 16,-6-26-5 0,4-12 1-16,5-3-1 15,5-2 2-15,0-3-2 0,-2 5 1 16,-6 2-2-16,-6 11-2 16,-4 11 5-16,-1 13-2 15,-25-10 2-15,34 39-1 16,-17-9-3-16,-5-1-7 15,8 3-8-15,-8-8-14 16,13 8-21-16,-25-32-47 16,36 32-7-16,-36-32 2 0,49 7 0 15</inkml:trace>
          <inkml:trace contextRef="#ctx0" brushRef="#br0" timeOffset="2955.8922">9233 2011 181 0,'27'-2'79'15,"0"9"8"-15,-27-7 1 16,32 13-47-16,-32-13-11 16,0 0 2-16,0 0 2 15,-25 9-3-15,-9-14-2 16,2 13-7-16,-12-6-7 15,0 10-6-15,-2 6-3 16,4 1-3-16,5 8-2 16,6 0-2-16,16 9 0 0,5-4-3 15,18 0-5-15,1-8-6 16,26 3-16-16,-6-19-27 16,20 4-45-1,-10-17 1-15,15 5-4 0,-10-15 3 16</inkml:trace>
          <inkml:trace contextRef="#ctx0" brushRef="#br0" timeOffset="3279.9103">9397 2253 234 0,'0'0'88'16,"0"0"2"-16,0 0-1 16,0 0-64-16,0 0-13 0,46-24 4 15,-2 19 0-15,12-15-3 16,13 1-2-16,9-10 0 15,5-3-3-15,-5-5 0 16,-2-2-1-16,-15 0 1 16,-12 2-2-16,-27 3 0 15,-17 5 1-15,-27 7 1 16,-15 14-1-16,-21 11 0 16,-3 16-1-16,-10 13-1 15,2 12 0-15,3 17-1 16,8 10-1-16,14 5-3 15,17 0-4-15,22-1-4 16,15-13-10-16,36 1-29 0,13-21-58 16,29-8-6-16,5-17-4 15,14-7-8-15</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9.519"/>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977376DB-FEED-4718-B9C2-A89E4D393BF9}" emma:medium="tactile" emma:mode="ink">
          <msink:context xmlns:msink="http://schemas.microsoft.com/ink/2010/main" type="inkDrawing" rotatedBoundingBox="5289,8452 6014,1963 6178,1981 5452,8471" semanticType="callout" shapeName="Other">
            <msink:sourceLink direction="with" ref="{9D091A2B-B7E6-49A1-893C-BA4D22F5CAC0}"/>
          </msink:context>
        </emma:interpretation>
      </emma:emma>
    </inkml:annotationXML>
    <inkml:trace contextRef="#ctx0" brushRef="#br0">833 0 256 0,'-73'188'111'0,"2"86"-8"15,-12 73-9-15,10 66-100 16,17 71 5-16,9 46-5 0,1 32 6 16,-1 10 4-1,6-22 2-15,-3-31-2 16,-3-53-2-16,1-40 2 0,-1-60-13 16,1-65-15-16,17-61-80 15,4-79-8-15,13-83-1 16,12-78-5-16</inkml:trace>
  </inkml:traceGroup>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29.643"/>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E2DC26C9-8410-4C41-8754-0DAF98EBB452}" emma:medium="tactile" emma:mode="ink">
          <msink:context xmlns:msink="http://schemas.microsoft.com/ink/2010/main" type="writingRegion" rotatedBoundingBox="6445,5435 18787,4525 19053,8126 6711,9036"/>
        </emma:interpretation>
      </emma:emma>
    </inkml:annotationXML>
    <inkml:traceGroup>
      <inkml:annotationXML>
        <emma:emma xmlns:emma="http://www.w3.org/2003/04/emma" version="1.0">
          <emma:interpretation id="{AC05B40C-0047-4B51-B4C0-13696A71C7DD}" emma:medium="tactile" emma:mode="ink">
            <msink:context xmlns:msink="http://schemas.microsoft.com/ink/2010/main" type="paragraph" rotatedBoundingBox="6445,5435 18787,4525 19053,8126 6711,9036" alignmentLevel="1"/>
          </emma:interpretation>
        </emma:emma>
      </inkml:annotationXML>
      <inkml:traceGroup>
        <inkml:annotationXML>
          <emma:emma xmlns:emma="http://www.w3.org/2003/04/emma" version="1.0">
            <emma:interpretation id="{0F8173D8-4C48-4741-8921-2477A9D91F1B}" emma:medium="tactile" emma:mode="ink">
              <msink:context xmlns:msink="http://schemas.microsoft.com/ink/2010/main" type="line" rotatedBoundingBox="6445,5435 18787,4525 19053,8126 6711,9036"/>
            </emma:interpretation>
          </emma:emma>
        </inkml:annotationXML>
        <inkml:traceGroup>
          <inkml:annotationXML>
            <emma:emma xmlns:emma="http://www.w3.org/2003/04/emma" version="1.0">
              <emma:interpretation id="{82BBD3CC-9840-48A1-8C4B-84C690DD2B12}" emma:medium="tactile" emma:mode="ink">
                <msink:context xmlns:msink="http://schemas.microsoft.com/ink/2010/main" type="inkWord" rotatedBoundingBox="6445,5435 18787,4525 19053,8126 6711,9036">
                  <msink:destinationLink direction="with" ref="{0FE62019-1AE3-4845-B810-B633A8BFDE9A}"/>
                </msink:context>
              </emma:interpretation>
              <emma:one-of disjunction-type="recognition" id="oneOf0">
                <emma:interpretation id="interp0" emma:lang="en-US" emma:confidence="0">
                  <emma:literal>agreement</emma:literal>
                </emma:interpretation>
                <emma:interpretation id="interp1" emma:lang="en-US" emma:confidence="0">
                  <emma:literal>"g re anent</emma:literal>
                </emma:interpretation>
                <emma:interpretation id="interp2" emma:lang="en-US" emma:confidence="0">
                  <emma:literal>"g remint</emma:literal>
                </emma:interpretation>
                <emma:interpretation id="interp3" emma:lang="en-US" emma:confidence="0">
                  <emma:literal>figure anent</emma:literal>
                </emma:interpretation>
                <emma:interpretation id="interp4" emma:lang="en-US" emma:confidence="0">
                  <emma:literal>ig re anent</emma:literal>
                </emma:interpretation>
              </emma:one-of>
            </emma:emma>
          </inkml:annotationXML>
          <inkml:trace contextRef="#ctx0" brushRef="#br0">355 2205 188 0,'-34'10'95'16,"34"-10"-4"-16,0 0-1 16,7 34-66-16,30-19-6 15,21 4-5-15,18 3-6 16,12 3-3-16,17 2-15 16,-2-10-31-16,7 7-50 15,-10-4-2-15,-5 7-6 0,-16-8-5 16</inkml:trace>
          <inkml:trace contextRef="#ctx0" brushRef="#br0" timeOffset="175.6411">1404 2051 129 0,'24'12'74'15,"-24"-12"-27"-15,15 34-40 16,-13-9-83-16,3-1-2 16,0 3 7-16</inkml:trace>
          <inkml:trace contextRef="#ctx0" brushRef="#br0" timeOffset="896.806">1907 2388 152 0,'10'-44'94'16,"-10"20"1"-16,-10-10-12 15,0 7-32-15,-12-10-8 16,3 10-6-16,-15-9-7 0,9 11-7 16,-12-2-6-16,8 13-4 15,-8 1-5-15,6 4-4 16,-6 6 0-16,8 8-3 16,-3 7 0-16,3 5 2 15,-1 10 1-15,3 10-2 16,5 12 0-16,5 12 0 15,10 10-2-15,9 5 1 16,11 2-1-16,9-5-1 16,7-9-1-16,5-18 2 15,5-19 0-15,3-25 1 16,2-19 0-16,-3-22 1 16,-6-17 1-16,-4-10-1 0,-4-5 1 15,-2-2-1-15,-8 4-1 16,-3 8-1-1,-4 12-1-15,-2 15 0 0,-8 34 1 16,0 0-2-16,34 49-1 16,-17 37 0-16,5 38 0 15,2 33 2-15,1 33 1 16,-1 25-4-16,-4 25 2 16,-8 12 1-16,-7-5 3 15,-8-18 2-15,-11-26 4 16,-8-22-1-16,-12-42 3 15,-15-26 3-15,-10-45-2 0,-5-38 0 16,-11-43-2-16,-6-31-2 16,-7-44-2-1,2-26-6-15,1-26-2 0,14-11-8 16,12-11-3-16,18-1-2 16,24 18-7-16,19 13-3 15,27 37-13-15,13 19-10 16,34 37-42-16,4 5-18 15,28 29 1-15,0-5-1 16</inkml:trace>
          <inkml:trace contextRef="#ctx0" brushRef="#br0" timeOffset="1262.8129">2694 2672 87 0,'-15'-69'94'15,"-11"8"0"-15,4 20-2 0,-5 7-36 16,27 34-26-16,-39-8 0 16,39 8-3-16,-10 54-9 15,12-8-5-15,3 6-5 16,5 6 0-16,0-1-4 16,2-1 1-16,0-10-1 15,-5-4 4-15,-4-18 1 16,-3-24 0-16,0 0 1 0,0 0 1 15,-32-49 0 1,20-9-1-16,-3-20-2 16,8-10-4-16,9-10-3 15,11-7 1-15,11 7-6 0,5 10-7 16,15 19-9-16,0 13-9 16,13 37-9-16,-13 4-16 15,14 32-15-15,-16 10-33 16,12 19 0-16,-13 3 7 15,6 15 8-15</inkml:trace>
          <inkml:trace contextRef="#ctx0" brushRef="#br0" timeOffset="1630.9914">3200 2601 15 0,'3'29'64'0,"-1"-4"8"16,-2-25 3 0,-5 22-21-16,5-22-4 15,0 0-6-15,0 0-6 0,29-3-8 16,-7-2-7-16,-22 5-7 15,49-26-4-15,-22 6-6 16,3 3-2-16,-1-8-2 16,0 3 2-16,-7-7 4 15,0 2 2-15,-12-2 3 16,-3 0 2-16,-12-3 1 16,-2 7 0-16,-10 3 0 15,17 22-4-15,-44-19-3 16,20 26-3-16,-1 8-4 15,3 9-1-15,3 13-2 16,6 2 0-16,8 10-1 16,5 0 1-16,13 2 0 0,9 0-1 15,17-2 1-15,12-10-2 16,25-2-5-16,9-8-5 16,13-2-11-16,0-17-18 15,14 5-61-15,-11-18-4 16,-1 3-2-16,-17-12-3 15</inkml:trace>
          <inkml:trace contextRef="#ctx0" brushRef="#br0" timeOffset="3611.3204">4755 2445 172 0,'22'36'96'0,"-5"-6"-3"16,0 1-5-16,-17-31-78 16,27 35 0-16,-27-35 1 15,39 4 1-15,-39-4 0 16,34-34 0-16,-22 7-1 16,-2-9-5-16,-5-3 0 15,-5-5-4-15,-5-3 3 16,-7 1 2-16,-8 2 0 15,-2 7 0-15,-7 8-1 16,0 14 0-16,-3 10-2 0,3 17 1 16,-1 15-4-16,3 15-2 15,3 12-1 1,7 7 0-16,5 5-1 16,7 0 1-16,10-3-1 0,12-4 2 15,10-10 0-15,9-15-1 16,16-12-2-16,4-12 0 15,10-18 0-15,2-9 1 16,6-14 0-16,-3-11 0 16,-5-4 2-16,-8-3 2 15,-6 2 2-15,-6 8 1 16,-12 10 1-16,-4 17 0 0,-30 12-1 16,26 31-1-16,-26 23-1 15,-4 17-1-15,-9 15-3 16,-4 9 2-1,0 0-2-15,-2 1 2 0,6-13-2 16,6-15 3-16,9-24-2 16,11-22 3-16,14-22-1 15,12-22 1-15,10-22 1 16,4-17-1-16,4-12 1 16,1-3-2-16,-7 0 1 15,-4 5-1-15,-10 10 1 16,-11 15-2-16,-6 14 1 15,-20 32-2-15,0 0 1 0,22 22 0 16,-22 12-1-16,-2 5 0 16,-3 5 0-16,0 3 0 15,-3-3 0 1,6-5 1-16,2-12-1 0,0-27 1 16,0 0 1-16,37 7-1 15,-8-29-1-15,5-12-1 16,8-8 1-16,2 1-1 15,0-1 1-15,0 3-1 16,-10 10 1-16,-2 9 0 16,-8 15 2-16,-24 5 0 15,32 25 0-15,-22 4 1 0,-3 0-2 16,3 6 2-16,2-4-2 16,0 1 1-1,5-7 0-15,3-1 1 16,7-7-2-16,5-2 2 0,7-1-1 15,10-1 1-15,2-1-1 16,8 0-1-16,2-5 1 16,2 1-1-16,3-3 0 15,-5-5 0-15,-4-5 1 16,-6-7-1-16,-5-10 1 16,-2-10 0-16,-4-15-1 15,-4-14-1-15,-2-10 1 16,-2-4-1-16,0-6 1 15,-8 0-1-15,-4 8 0 16,-8 9-1-16,-9 20 3 16,-8 15 1-16,5 29 0 15,-34 0 0-15,2 29 0 0,0 20 1 16,0 17-2-16,0 15 2 16,6 7-3-16,6 5 2 15,8-3-3-15,9-4 1 16,13-13-1-16,15-17 2 15,14-19-1-15,12-22 1 16,13-18-2-16,6-21-1 16,11-15 0-16,2-10 0 0,-2-5 0 15,-3-2-2 1,-7 4 2-16,-12 11-2 16,-8 12 3-16,-12 16-1 15,-14 18 1-15,-13 17 1 16,-7 12-1-16,-5 10 2 0,-13 8-1 15,4-1 2-15,-6 0-1 16,8-2 2-16,-3-12 0 16,7-10 0-16,3-27 0 15,22 15 1-15,8-30 0 16,6-12-2-16,8-17 1 16,3-5-1-16,4-7 0 15,1 0-2-15,-8 2 2 16,-5 5-3-16,-8 12 1 15,-4 10 0-15,-27 27-1 16,35-7 1-16,-35 7-2 16,29 44 2-16,-14-5-2 0,4 8 1 15,3 4-1-15,5 5 2 16,5-4-1-16,9-6 1 16,11-7 0-16,9-12 1 15,10-17 1-15,14-20 0 16,18-22 1-16,14-19 0 15,13-27 1-15,7-20-1 16,2-22 3-16,-2-22-2 16,2-21 2-16,-4-26-1 15,-18-18 2-15,-12-11-1 16,-19-9-1-16,-8-1-1 16,-12 8 0-16,-8 20-2 0,-18 31 0 15,-9 37-2-15,-14 52-1 16,-9 43 1-16,-8 59 3 15,-15 44 0-15,-14 46 1 16,-15 50 0-16,-12 31-2 16,-8 29-1-16,-7 13 1 15,0 4 0-15,5-11-4 16,10-6 1-16,12-21-3 16,12-35 0-16,20-32-2 15,7-31 3-15,12-30-5 16,3-29 1-16,-10-44-2 15,0 0-1-15,10-46 0 16,-27-23-2-16,-15-16 4 0,-22-20 2 16,-21-13 0-16,-28-6 1 15,-17 2 3-15,-14 7 3 16,-13 12 3-16,0 15 3 16,1 12 3-16,16 22-1 15,23 15 4-15,28 20 0 16,31 9 3-16,48 10 0 15,17 22 1-15,63 0 1 16,60-5-2-16,55 0-1 16,52-12 0-16,63-12-1 15,47-13-7-15,39-14-10 16,39-5-16-16,3-22-39 0,0 17-60 16,-25-20-7-16,-22 10-8 15,-56-4-8-15</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0:43.642"/>
    </inkml:context>
    <inkml:brush xml:id="br0">
      <inkml:brushProperty name="width" value="0.08333" units="cm"/>
      <inkml:brushProperty name="height" value="0.08333" units="cm"/>
      <inkml:brushProperty name="fitToCurve" value="1"/>
    </inkml:brush>
  </inkml:definitions>
  <inkml:traceGroup>
    <inkml:annotationXML>
      <emma:emma xmlns:emma="http://www.w3.org/2003/04/emma" version="1.0">
        <emma:interpretation id="{0FE62019-1AE3-4845-B810-B633A8BFDE9A}" emma:medium="tactile" emma:mode="ink">
          <msink:context xmlns:msink="http://schemas.microsoft.com/ink/2010/main" type="inkDrawing" rotatedBoundingBox="5337,11422 6702,4127 8030,4375 6664,11670" semanticType="callout" shapeName="Other">
            <msink:sourceLink direction="with" ref="{82BBD3CC-9840-48A1-8C4B-84C690DD2B12}"/>
          </msink:context>
        </emma:interpretation>
      </emma:emma>
    </inkml:annotationXML>
    <inkml:trace contextRef="#ctx0" brushRef="#br0">-12 6040 209 0,'-5'32'117'16,"5"-32"-7"-16,0-54-4 15,15-56-97-15,29-76-5 0,34-85-3 16,12-106-5-16,25-107-6 16,7-154-16-1,32-132-70-15,-2-188-5 0,12-110-2 16,-15-88-5-16</inkml:trace>
    <inkml:trace contextRef="#ctx0" brushRef="#br0" timeOffset="-14227.8919">794 2385 180 0,'0'0'106'0,"35"3"0"15,-21-35-4-15,13-12-50 0,-7-41-17 16,16-25-5-16,6-40-13 16,17-30-3-16,4-43-6 15,18-38-3-15,9-38 5 16,15-26-4-16,3-15-3 16,2 1-3-16,-15 14 2 15,-12 36-2-15,-17 47 2 16,-17 71-2-16,-27 78-4 0,-22 93 0 15,-19 71 8 1,-11 83-4-16,1 69-3 16,5 45 0-16,4 38 1 15,10 9 1-15,13-7-1 0,14-22 3 16,12-27-8-16,8-34 6 16,7-44-3-16,0-44-2 15,5-34-15-15,-10-42-20 16,2-20-66-16,-19-38-3 15,-22-3-2-15,18-59-3 16</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a:t>
            </a:r>
          </a:p>
          <a:p>
            <a:endParaRPr lang="en-US" baseline="0" dirty="0" smtClean="0"/>
          </a:p>
          <a:p>
            <a:r>
              <a:rPr lang="en-US" baseline="0" dirty="0" smtClean="0"/>
              <a:t>Thank you for coming.</a:t>
            </a:r>
          </a:p>
          <a:p>
            <a:endParaRPr lang="en-US" baseline="0" dirty="0" smtClean="0"/>
          </a:p>
          <a:p>
            <a:r>
              <a:rPr lang="en-US" baseline="0" dirty="0" smtClean="0"/>
              <a:t>Particularly, I’d like to thanks my committee:</a:t>
            </a:r>
            <a:r>
              <a:rPr lang="en-US" dirty="0" smtClean="0"/>
              <a:t> Mike, Miles, Jaime, and Stephen for their time.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to that problem statement.</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11</a:t>
            </a:fld>
            <a:endParaRPr lang="en-US"/>
          </a:p>
        </p:txBody>
      </p:sp>
    </p:spTree>
    <p:extLst>
      <p:ext uri="{BB962C8B-B14F-4D97-AF65-F5344CB8AC3E}">
        <p14:creationId xmlns:p14="http://schemas.microsoft.com/office/powerpoint/2010/main" val="894300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15</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16</a:t>
            </a:fld>
            <a:endParaRPr lang="en-US"/>
          </a:p>
        </p:txBody>
      </p:sp>
    </p:spTree>
    <p:extLst>
      <p:ext uri="{BB962C8B-B14F-4D97-AF65-F5344CB8AC3E}">
        <p14:creationId xmlns:p14="http://schemas.microsoft.com/office/powerpoint/2010/main" val="316099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dirty="0"/>
          </a:p>
        </p:txBody>
      </p:sp>
    </p:spTree>
    <p:extLst>
      <p:ext uri="{BB962C8B-B14F-4D97-AF65-F5344CB8AC3E}">
        <p14:creationId xmlns:p14="http://schemas.microsoft.com/office/powerpoint/2010/main" val="392987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With Information retrieval relevance judgments, you export a series of possible results for a query, then people judge how strong</a:t>
            </a:r>
            <a:r>
              <a:rPr lang="en-US" baseline="0" dirty="0" smtClean="0"/>
              <a:t> those results are.</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19</a:t>
            </a:fld>
            <a:endParaRPr lang="en-US"/>
          </a:p>
        </p:txBody>
      </p:sp>
    </p:spTree>
    <p:extLst>
      <p:ext uri="{BB962C8B-B14F-4D97-AF65-F5344CB8AC3E}">
        <p14:creationId xmlns:p14="http://schemas.microsoft.com/office/powerpoint/2010/main" val="87677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1257640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effectLst/>
                <a:latin typeface="Roboto Condensed"/>
                <a:ea typeface="Times New Roman"/>
                <a:cs typeface="Roboto Condensed"/>
              </a:rPr>
              <a:t>Since agreement with oracle ratings tends to be higher than agreement with other raters, judging the quality of a rater by the latter measure is a conservative approach. Note that oracle ratings are available for only a subset of the data, and only raters with a minimum of ten ratings overlapping with the oracle set are included in this graph.</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r>
              <a:rPr lang="en-US" b="1" dirty="0" smtClean="0"/>
              <a:t>Coles</a:t>
            </a:r>
            <a:r>
              <a:rPr lang="en-US" b="1" baseline="0" dirty="0" smtClean="0"/>
              <a:t> notes: evaluating with agreement with other users as a proxy for agreement with the oracle ratings is a good, but more conservative proxy.</a:t>
            </a:r>
            <a:endParaRPr lang="en-US" b="1" dirty="0"/>
          </a:p>
        </p:txBody>
      </p:sp>
      <p:sp>
        <p:nvSpPr>
          <p:cNvPr id="4" name="Slide Number Placeholder 3"/>
          <p:cNvSpPr>
            <a:spLocks noGrp="1"/>
          </p:cNvSpPr>
          <p:nvPr>
            <p:ph type="sldNum" sz="quarter" idx="10"/>
          </p:nvPr>
        </p:nvSpPr>
        <p:spPr/>
        <p:txBody>
          <a:bodyPr/>
          <a:lstStyle/>
          <a:p>
            <a:fld id="{EC694A67-CD8C-1647-B2FB-935A16AEEF8A}" type="slidenum">
              <a:rPr lang="en-US" smtClean="0"/>
              <a:t>21</a:t>
            </a:fld>
            <a:endParaRPr lang="en-US"/>
          </a:p>
        </p:txBody>
      </p:sp>
    </p:spTree>
    <p:extLst>
      <p:ext uri="{BB962C8B-B14F-4D97-AF65-F5344CB8AC3E}">
        <p14:creationId xmlns:p14="http://schemas.microsoft.com/office/powerpoint/2010/main" val="15345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22</a:t>
            </a:fld>
            <a:endParaRPr lang="en-US"/>
          </a:p>
        </p:txBody>
      </p:sp>
    </p:spTree>
    <p:extLst>
      <p:ext uri="{BB962C8B-B14F-4D97-AF65-F5344CB8AC3E}">
        <p14:creationId xmlns:p14="http://schemas.microsoft.com/office/powerpoint/2010/main" val="87179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to that problem statement.</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3265035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800" b="1" dirty="0" smtClean="0"/>
              <a:t>Dwell Time: </a:t>
            </a:r>
            <a:r>
              <a:rPr lang="en-US" sz="1800" dirty="0" smtClean="0"/>
              <a:t>Time spent on each rating</a:t>
            </a:r>
          </a:p>
          <a:p>
            <a:pPr marL="0" lvl="1" indent="0">
              <a:buNone/>
            </a:pPr>
            <a:r>
              <a:rPr lang="en-US" sz="1800" b="1" dirty="0" smtClean="0"/>
              <a:t>Question</a:t>
            </a:r>
          </a:p>
          <a:p>
            <a:pPr marL="0" lvl="1" indent="0">
              <a:buNone/>
            </a:pPr>
            <a:r>
              <a:rPr lang="en-US" sz="1800" i="1" dirty="0" smtClean="0"/>
              <a:t>Does the amount of time a user spends answering each task help us understand their quality as a rater?</a:t>
            </a:r>
            <a:endParaRPr lang="en-US" sz="1800" b="1" i="1" dirty="0" smtClean="0"/>
          </a:p>
          <a:p>
            <a:pPr marL="0" lvl="1" indent="0">
              <a:buNone/>
            </a:pPr>
            <a:r>
              <a:rPr lang="en-US" sz="1800" b="1" dirty="0" smtClean="0"/>
              <a:t>Null Hypothesis</a:t>
            </a:r>
          </a:p>
          <a:p>
            <a:pPr marL="0" lvl="1" indent="0">
              <a:buNone/>
            </a:pPr>
            <a:r>
              <a:rPr lang="en-US" sz="1800" i="1" dirty="0" smtClean="0"/>
              <a:t>That the distributions of dwell time for both correct and incorrect ratings are the same. </a:t>
            </a:r>
            <a:endParaRPr lang="en-US" sz="1800" b="1" i="1" dirty="0" smtClean="0"/>
          </a:p>
          <a:p>
            <a:pPr marL="0" lvl="1" indent="0">
              <a:buNone/>
            </a:pPr>
            <a:r>
              <a:rPr lang="en-US" sz="1800" b="1" dirty="0" smtClean="0"/>
              <a:t>Alternate Hypothesis</a:t>
            </a:r>
          </a:p>
          <a:p>
            <a:pPr marL="0" lvl="1" indent="0">
              <a:buNone/>
            </a:pPr>
            <a:r>
              <a:rPr lang="en-US" sz="1800" i="1" dirty="0" smtClean="0"/>
              <a:t>That the distribution of dwell time (without blocking) for correct ratings is different than that for incorrect ratings, for better or worse.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Wilcoxon rank sum p=0.064; p=0.154 when excluding extreme outliers</a:t>
            </a:r>
            <a:r>
              <a:rPr lang="en-US" dirty="0" smtClean="0">
                <a:effectLst/>
              </a:rPr>
              <a:t> </a:t>
            </a:r>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C694A67-CD8C-1647-B2FB-935A16AEEF8A}" type="slidenum">
              <a:rPr lang="en-US" smtClean="0"/>
              <a:t>23</a:t>
            </a:fld>
            <a:endParaRPr lang="en-US"/>
          </a:p>
        </p:txBody>
      </p:sp>
    </p:spTree>
    <p:extLst>
      <p:ext uri="{BB962C8B-B14F-4D97-AF65-F5344CB8AC3E}">
        <p14:creationId xmlns:p14="http://schemas.microsoft.com/office/powerpoint/2010/main" val="766505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Wilcoxon rank sum p=0.064; p=0.154 when excluding extreme outliers</a:t>
            </a:r>
            <a:r>
              <a:rPr lang="en-US" dirty="0" smtClean="0">
                <a:effectLst/>
              </a:rPr>
              <a:t> </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Okay, so they’re taking</a:t>
            </a:r>
            <a:r>
              <a:rPr lang="en-US" sz="1200" b="1" kern="1200" baseline="0" dirty="0" smtClean="0">
                <a:solidFill>
                  <a:schemeClr val="tx1"/>
                </a:solidFill>
                <a:effectLst/>
                <a:latin typeface="+mn-lt"/>
                <a:ea typeface="+mn-ea"/>
                <a:cs typeface="+mn-cs"/>
              </a:rPr>
              <a:t> time to figure stuff out. Makes sense: the first rating is confounded with familiarizing yourself with the task (i.e. reading and contemplating the question). How does it affect correctness?</a:t>
            </a: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Temporality</a:t>
            </a:r>
          </a:p>
          <a:p>
            <a:r>
              <a:rPr lang="en-US" sz="1200" kern="1200" dirty="0" smtClean="0">
                <a:solidFill>
                  <a:schemeClr val="tx1"/>
                </a:solidFill>
                <a:effectLst/>
                <a:latin typeface="+mn-lt"/>
                <a:ea typeface="+mn-ea"/>
                <a:cs typeface="+mn-cs"/>
              </a:rPr>
              <a:t>Among the statistics retained with our primary relevance judgment dataset was the </a:t>
            </a:r>
            <a:r>
              <a:rPr lang="en-US" sz="1200" i="1" kern="1200" dirty="0" smtClean="0">
                <a:solidFill>
                  <a:schemeClr val="tx1"/>
                </a:solidFill>
                <a:effectLst/>
                <a:latin typeface="+mn-lt"/>
                <a:ea typeface="+mn-ea"/>
                <a:cs typeface="+mn-cs"/>
              </a:rPr>
              <a:t>dwell time</a:t>
            </a:r>
            <a:r>
              <a:rPr lang="en-US" sz="1200" kern="1200" dirty="0" smtClean="0">
                <a:solidFill>
                  <a:schemeClr val="tx1"/>
                </a:solidFill>
                <a:effectLst/>
                <a:latin typeface="+mn-lt"/>
                <a:ea typeface="+mn-ea"/>
                <a:cs typeface="+mn-cs"/>
              </a:rPr>
              <a:t> spent on each rating (this data was not available for the Twitter dataset, which was used from an earlier study).</a:t>
            </a:r>
          </a:p>
          <a:p>
            <a:r>
              <a:rPr lang="en-US" sz="1200" kern="1200" dirty="0" smtClean="0">
                <a:solidFill>
                  <a:schemeClr val="tx1"/>
                </a:solidFill>
                <a:effectLst/>
                <a:latin typeface="+mn-lt"/>
                <a:ea typeface="+mn-ea"/>
                <a:cs typeface="+mn-cs"/>
              </a:rPr>
              <a:t>Our hypothesis was that dwell time was not significant when understood independently, but might indicate the quality of raters when taking into account the order in which tasks were completed. Since tasks were done in sets of ten, the order referred to where in this set they occurred. Order served as a useful grouping factor because the time spent on the first rating is confounded with the time spent reading the rating instructions, which is to say that the two are inseparable.</a:t>
            </a:r>
          </a:p>
          <a:p>
            <a:r>
              <a:rPr lang="en-US" sz="1200" kern="1200" dirty="0" smtClean="0">
                <a:solidFill>
                  <a:schemeClr val="tx1"/>
                </a:solidFill>
                <a:effectLst/>
                <a:latin typeface="+mn-lt"/>
                <a:ea typeface="+mn-ea"/>
                <a:cs typeface="+mn-cs"/>
              </a:rPr>
              <a:t>Figure 4 shows the distribution of rater performance by dwell time alone. As expected, while there is a slight shift upward in time spent of rating which turn out to be correct, we do not have enough evidence to reject the null hypothesis of equal distributions and conclude that dwell time is insignificant to performance when taken independently (Wilcoxon rank sum p=0.064; p=0.154 when excluding extreme outliers).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When considering the order of task completion alongside dwell time, pairwise Wilcoxon Rank Sum tests show that the first rating in a set was significantly different from all other ratings (p&lt;0.001, with </a:t>
            </a:r>
            <a:r>
              <a:rPr lang="en-US" sz="1200" kern="1200" dirty="0" err="1" smtClean="0">
                <a:solidFill>
                  <a:schemeClr val="tx1"/>
                </a:solidFill>
                <a:effectLst/>
                <a:latin typeface="+mn-lt"/>
                <a:ea typeface="+mn-ea"/>
                <a:cs typeface="+mn-cs"/>
              </a:rPr>
              <a:t>Bonferroni</a:t>
            </a:r>
            <a:r>
              <a:rPr lang="en-US" sz="1200" kern="1200" dirty="0" smtClean="0">
                <a:solidFill>
                  <a:schemeClr val="tx1"/>
                </a:solidFill>
                <a:effectLst/>
                <a:latin typeface="+mn-lt"/>
                <a:ea typeface="+mn-ea"/>
                <a:cs typeface="+mn-cs"/>
              </a:rPr>
              <a:t> adjustment), as were all pairwise comparisons with the second rating in a set (p=0.02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order 3, p&lt;0.001 </a:t>
            </a:r>
            <a:r>
              <a:rPr lang="en-US" sz="1200" kern="1200" dirty="0" err="1" smtClean="0">
                <a:solidFill>
                  <a:schemeClr val="tx1"/>
                </a:solidFill>
                <a:effectLst/>
                <a:latin typeface="+mn-lt"/>
                <a:ea typeface="+mn-ea"/>
                <a:cs typeface="+mn-cs"/>
              </a:rPr>
              <a:t>vs</a:t>
            </a:r>
            <a:r>
              <a:rPr lang="en-US" sz="1200" kern="1200" dirty="0" smtClean="0">
                <a:solidFill>
                  <a:schemeClr val="tx1"/>
                </a:solidFill>
                <a:effectLst/>
                <a:latin typeface="+mn-lt"/>
                <a:ea typeface="+mn-ea"/>
                <a:cs typeface="+mn-cs"/>
              </a:rPr>
              <a:t> all others; </a:t>
            </a:r>
            <a:r>
              <a:rPr lang="en-US" sz="1200" kern="1200" dirty="0" err="1" smtClean="0">
                <a:solidFill>
                  <a:schemeClr val="tx1"/>
                </a:solidFill>
                <a:effectLst/>
                <a:latin typeface="+mn-lt"/>
                <a:ea typeface="+mn-ea"/>
                <a:cs typeface="+mn-cs"/>
              </a:rPr>
              <a:t>Bonferroni</a:t>
            </a:r>
            <a:r>
              <a:rPr lang="en-US" sz="1200" kern="1200" dirty="0" smtClean="0">
                <a:solidFill>
                  <a:schemeClr val="tx1"/>
                </a:solidFill>
                <a:effectLst/>
                <a:latin typeface="+mn-lt"/>
                <a:ea typeface="+mn-ea"/>
                <a:cs typeface="+mn-cs"/>
              </a:rPr>
              <a:t> adjustment). Notably, however, we fail to reject the null hypothesis for all other ratings in a set. </a:t>
            </a:r>
            <a:r>
              <a:rPr lang="en-US" sz="1200" b="1" kern="1200" dirty="0" smtClean="0">
                <a:solidFill>
                  <a:schemeClr val="tx1"/>
                </a:solidFill>
                <a:effectLst/>
                <a:latin typeface="+mn-lt"/>
                <a:ea typeface="+mn-ea"/>
                <a:cs typeface="+mn-cs"/>
              </a:rPr>
              <a:t>In other words, there is extremely little difference between a rater's third and tenth ratings, as well as all comparisons in-between. This is more abrupt than the gradual decline we expected, and suggests that the learning curve for a rater to rate comfortably is only the first two ratings.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Comparing the accuracy of ratings by dwell time, the time spent on the first rating of a set is significantly higher for ratings that are correct than those that are incorrect (Wilcoxon Rank Sum one-sided </a:t>
            </a:r>
            <a:r>
              <a:rPr lang="en-US" sz="1200" i="1" kern="1200" dirty="0" smtClean="0">
                <a:solidFill>
                  <a:schemeClr val="tx1"/>
                </a:solidFill>
                <a:effectLst/>
                <a:latin typeface="+mn-lt"/>
                <a:ea typeface="+mn-ea"/>
                <a:cs typeface="+mn-cs"/>
              </a:rPr>
              <a:t>p=0.01</a:t>
            </a:r>
            <a:r>
              <a:rPr lang="en-US" sz="1200" kern="1200" dirty="0" smtClean="0">
                <a:solidFill>
                  <a:schemeClr val="tx1"/>
                </a:solidFill>
                <a:effectLst/>
                <a:latin typeface="+mn-lt"/>
                <a:ea typeface="+mn-ea"/>
                <a:cs typeface="+mn-cs"/>
              </a:rPr>
              <a:t>). This stands in contrast to every rating after the first one, none of which show significant difference in time spent on ratings that are true and ones that </a:t>
            </a:r>
            <a:r>
              <a:rPr lang="en-US" sz="1200" kern="1200" smtClean="0">
                <a:solidFill>
                  <a:schemeClr val="tx1"/>
                </a:solidFill>
                <a:effectLst/>
                <a:latin typeface="+mn-lt"/>
                <a:ea typeface="+mn-ea"/>
                <a:cs typeface="+mn-cs"/>
              </a:rPr>
              <a:t>are false</a:t>
            </a:r>
          </a:p>
        </p:txBody>
      </p:sp>
      <p:sp>
        <p:nvSpPr>
          <p:cNvPr id="4" name="Slide Number Placeholder 3"/>
          <p:cNvSpPr>
            <a:spLocks noGrp="1"/>
          </p:cNvSpPr>
          <p:nvPr>
            <p:ph type="sldNum" sz="quarter" idx="10"/>
          </p:nvPr>
        </p:nvSpPr>
        <p:spPr/>
        <p:txBody>
          <a:bodyPr/>
          <a:lstStyle/>
          <a:p>
            <a:fld id="{EC694A67-CD8C-1647-B2FB-935A16AEEF8A}" type="slidenum">
              <a:rPr lang="en-US" smtClean="0"/>
              <a:t>24</a:t>
            </a:fld>
            <a:endParaRPr lang="en-US"/>
          </a:p>
        </p:txBody>
      </p:sp>
    </p:spTree>
    <p:extLst>
      <p:ext uri="{BB962C8B-B14F-4D97-AF65-F5344CB8AC3E}">
        <p14:creationId xmlns:p14="http://schemas.microsoft.com/office/powerpoint/2010/main" val="4110875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Comparing the accuracy of ratings by dwell time, the time spent on the first rating of a set is significantly higher for ratings that are correct than those that are incorrect (Wilcoxon Rank Sum one-sided </a:t>
            </a:r>
            <a:r>
              <a:rPr lang="en-US" sz="1200" i="1" kern="1200" dirty="0" smtClean="0">
                <a:solidFill>
                  <a:schemeClr val="tx1"/>
                </a:solidFill>
                <a:effectLst/>
                <a:latin typeface="+mn-lt"/>
                <a:ea typeface="+mn-ea"/>
                <a:cs typeface="+mn-cs"/>
              </a:rPr>
              <a:t>p=0.01</a:t>
            </a:r>
            <a:r>
              <a:rPr lang="en-US" sz="1200" kern="1200" dirty="0" smtClean="0">
                <a:solidFill>
                  <a:schemeClr val="tx1"/>
                </a:solidFill>
                <a:effectLst/>
                <a:latin typeface="+mn-lt"/>
                <a:ea typeface="+mn-ea"/>
                <a:cs typeface="+mn-cs"/>
              </a:rPr>
              <a:t>). This stands in contrast to every rating after the first one, none of which show significant difference in time spent on ratings that are true and ones that are false.</a:t>
            </a:r>
          </a:p>
          <a:p>
            <a:r>
              <a:rPr lang="en-US" sz="1200" b="1" kern="1200" dirty="0" smtClean="0">
                <a:solidFill>
                  <a:schemeClr val="tx1"/>
                </a:solidFill>
                <a:effectLst/>
                <a:latin typeface="+mn-lt"/>
                <a:ea typeface="+mn-ea"/>
                <a:cs typeface="+mn-cs"/>
              </a:rPr>
              <a:t>Figure 5: Average accuracy of raters' n</a:t>
            </a:r>
            <a:r>
              <a:rPr lang="en-US" sz="1200" b="1" kern="1200" baseline="30000" dirty="0" smtClean="0">
                <a:solidFill>
                  <a:schemeClr val="tx1"/>
                </a:solidFill>
                <a:effectLst/>
                <a:latin typeface="+mn-lt"/>
                <a:ea typeface="+mn-ea"/>
                <a:cs typeface="+mn-cs"/>
              </a:rPr>
              <a:t>th</a:t>
            </a:r>
            <a:r>
              <a:rPr lang="en-US" sz="1200" b="1" kern="1200" dirty="0" smtClean="0">
                <a:solidFill>
                  <a:schemeClr val="tx1"/>
                </a:solidFill>
                <a:effectLst/>
                <a:latin typeface="+mn-lt"/>
                <a:ea typeface="+mn-ea"/>
                <a:cs typeface="+mn-cs"/>
              </a:rPr>
              <a:t> overall rating. Note that there is no visible correlation between lifetime experience and performance. Only points representing 20 raters or more are shown.</a:t>
            </a:r>
          </a:p>
          <a:p>
            <a:endParaRPr lang="en-US" sz="1200" b="1" kern="1200" dirty="0" smtClean="0">
              <a:solidFill>
                <a:schemeClr val="tx1"/>
              </a:solidFill>
              <a:effectLst/>
              <a:latin typeface="+mn-lt"/>
              <a:ea typeface="+mn-ea"/>
              <a:cs typeface="+mn-cs"/>
            </a:endParaRPr>
          </a:p>
          <a:p>
            <a:r>
              <a:rPr lang="en-US" dirty="0" smtClean="0">
                <a:effectLst/>
              </a:rPr>
              <a:t>The fact that a rater who spends more time on the first rating is more likely to be correct suggests that there is a latent effect in how closely people read the description, which is confounded with the time of the first rating. If this is in fact what accounts for the significant different, it should be an effect that lingers across the full set of data. Figure 6 shows this to be the case, with raters that make a correct rating on the first item are much more reliable in the rest of the rating set. </a:t>
            </a: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25</a:t>
            </a:fld>
            <a:endParaRPr lang="en-US"/>
          </a:p>
        </p:txBody>
      </p:sp>
    </p:spTree>
    <p:extLst>
      <p:ext uri="{BB962C8B-B14F-4D97-AF65-F5344CB8AC3E}">
        <p14:creationId xmlns:p14="http://schemas.microsoft.com/office/powerpoint/2010/main" val="375731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Comparing the accuracy of ratings by dwell time, the time spent on the first rating of a set is significantly higher for ratings that are correct than those that are incorrect (Wilcoxon Rank Sum one-sided </a:t>
            </a:r>
            <a:r>
              <a:rPr lang="en-US" sz="1200" i="1" kern="1200" dirty="0" smtClean="0">
                <a:solidFill>
                  <a:schemeClr val="tx1"/>
                </a:solidFill>
                <a:effectLst/>
                <a:latin typeface="+mn-lt"/>
                <a:ea typeface="+mn-ea"/>
                <a:cs typeface="+mn-cs"/>
              </a:rPr>
              <a:t>p=0.01</a:t>
            </a:r>
            <a:r>
              <a:rPr lang="en-US" sz="1200" kern="1200" dirty="0" smtClean="0">
                <a:solidFill>
                  <a:schemeClr val="tx1"/>
                </a:solidFill>
                <a:effectLst/>
                <a:latin typeface="+mn-lt"/>
                <a:ea typeface="+mn-ea"/>
                <a:cs typeface="+mn-cs"/>
              </a:rPr>
              <a:t>). This stands in contrast to every rating after the first one, none of which show significant difference in time spent on ratings that are true and ones that are false.</a:t>
            </a:r>
          </a:p>
          <a:p>
            <a:r>
              <a:rPr lang="en-US" sz="1200" b="1" kern="1200" dirty="0" smtClean="0">
                <a:solidFill>
                  <a:schemeClr val="tx1"/>
                </a:solidFill>
                <a:effectLst/>
                <a:latin typeface="+mn-lt"/>
                <a:ea typeface="+mn-ea"/>
                <a:cs typeface="+mn-cs"/>
              </a:rPr>
              <a:t>Figure 5: Average accuracy of raters' n</a:t>
            </a:r>
            <a:r>
              <a:rPr lang="en-US" sz="1200" b="1" kern="1200" baseline="30000" dirty="0" smtClean="0">
                <a:solidFill>
                  <a:schemeClr val="tx1"/>
                </a:solidFill>
                <a:effectLst/>
                <a:latin typeface="+mn-lt"/>
                <a:ea typeface="+mn-ea"/>
                <a:cs typeface="+mn-cs"/>
              </a:rPr>
              <a:t>th</a:t>
            </a:r>
            <a:r>
              <a:rPr lang="en-US" sz="1200" b="1" kern="1200" dirty="0" smtClean="0">
                <a:solidFill>
                  <a:schemeClr val="tx1"/>
                </a:solidFill>
                <a:effectLst/>
                <a:latin typeface="+mn-lt"/>
                <a:ea typeface="+mn-ea"/>
                <a:cs typeface="+mn-cs"/>
              </a:rPr>
              <a:t> overall rating. Note that there is no visible correlation between lifetime experience and performance. Only points representing 20 raters or more are shown.</a:t>
            </a:r>
          </a:p>
          <a:p>
            <a:endParaRPr lang="en-US" sz="1200" b="1" kern="1200" dirty="0" smtClean="0">
              <a:solidFill>
                <a:schemeClr val="tx1"/>
              </a:solidFill>
              <a:effectLst/>
              <a:latin typeface="+mn-lt"/>
              <a:ea typeface="+mn-ea"/>
              <a:cs typeface="+mn-cs"/>
            </a:endParaRPr>
          </a:p>
          <a:p>
            <a:r>
              <a:rPr lang="en-US" dirty="0" smtClean="0">
                <a:effectLst/>
              </a:rPr>
              <a:t>The fact that a rater who spends more time on the first rating is more likely to be correct suggests that there is a latent effect in how closely people read the description, which is confounded with the time of the first rating. If this is in fact what accounts for the significant different, it should be an effect that lingers across the full set of data. Figure 6 shows this to be the case, with raters that make a correct rating on the first item are much more reliable in the rest of the rating set. </a:t>
            </a: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26</a:t>
            </a:fld>
            <a:endParaRPr lang="en-US"/>
          </a:p>
        </p:txBody>
      </p:sp>
    </p:spTree>
    <p:extLst>
      <p:ext uri="{BB962C8B-B14F-4D97-AF65-F5344CB8AC3E}">
        <p14:creationId xmlns:p14="http://schemas.microsoft.com/office/powerpoint/2010/main" val="3409284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cap="all" dirty="0" smtClean="0">
                <a:solidFill>
                  <a:schemeClr val="tx1"/>
                </a:solidFill>
                <a:effectLst/>
                <a:latin typeface="+mn-lt"/>
                <a:ea typeface="+mn-ea"/>
                <a:cs typeface="+mn-cs"/>
              </a:rPr>
              <a:t>Experience</a:t>
            </a:r>
          </a:p>
          <a:p>
            <a:r>
              <a:rPr lang="en-US" sz="1200" kern="1200" dirty="0" smtClean="0">
                <a:solidFill>
                  <a:schemeClr val="tx1"/>
                </a:solidFill>
                <a:effectLst/>
                <a:latin typeface="+mn-lt"/>
                <a:ea typeface="+mn-ea"/>
                <a:cs typeface="+mn-cs"/>
              </a:rPr>
              <a:t>Does rater quality increase with practice? An extension of the </a:t>
            </a:r>
            <a:r>
              <a:rPr lang="en-US" sz="1200" i="1" kern="1200" dirty="0" smtClean="0">
                <a:solidFill>
                  <a:schemeClr val="tx1"/>
                </a:solidFill>
                <a:effectLst/>
                <a:latin typeface="+mn-lt"/>
                <a:ea typeface="+mn-ea"/>
                <a:cs typeface="+mn-cs"/>
              </a:rPr>
              <a:t>order</a:t>
            </a:r>
            <a:r>
              <a:rPr lang="en-US" sz="1200" kern="1200" dirty="0" smtClean="0">
                <a:solidFill>
                  <a:schemeClr val="tx1"/>
                </a:solidFill>
                <a:effectLst/>
                <a:latin typeface="+mn-lt"/>
                <a:ea typeface="+mn-ea"/>
                <a:cs typeface="+mn-cs"/>
              </a:rPr>
              <a:t> grouping factor that we looked at alongside dwell time, we considered the long-term experience of a rater. Experience was looked at in two forms: </a:t>
            </a:r>
            <a:r>
              <a:rPr lang="en-US" sz="1200" i="1" kern="1200" dirty="0" smtClean="0">
                <a:solidFill>
                  <a:schemeClr val="tx1"/>
                </a:solidFill>
                <a:effectLst/>
                <a:latin typeface="+mn-lt"/>
                <a:ea typeface="+mn-ea"/>
                <a:cs typeface="+mn-cs"/>
              </a:rPr>
              <a:t>lifetime experience</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query experience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Lifetime experience is the overall number of tasks that a rater has completed. Is a rater's 100</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task more likely to be correct than their first task? Our hypothesis was that over time raters would grow more reliable. However, this hypothesis proved to be incorrect.</a:t>
            </a:r>
          </a:p>
          <a:p>
            <a:r>
              <a:rPr lang="en-US" sz="1200" kern="1200" dirty="0" smtClean="0">
                <a:solidFill>
                  <a:schemeClr val="tx1"/>
                </a:solidFill>
                <a:effectLst/>
                <a:latin typeface="+mn-lt"/>
                <a:ea typeface="+mn-ea"/>
                <a:cs typeface="+mn-cs"/>
              </a:rPr>
              <a:t>Figure 5 shows the distribution of accuracy ratings across lifetime experience. Each point represents the percentage of the n</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ratings that were correctly rated. If a point at position </a:t>
            </a:r>
            <a:r>
              <a:rPr lang="en-US" sz="1200" i="1" kern="1200" dirty="0" smtClean="0">
                <a:solidFill>
                  <a:schemeClr val="tx1"/>
                </a:solidFill>
                <a:effectLst/>
                <a:latin typeface="+mn-lt"/>
                <a:ea typeface="+mn-ea"/>
                <a:cs typeface="+mn-cs"/>
              </a:rPr>
              <a:t>x</a:t>
            </a:r>
            <a:r>
              <a:rPr lang="en-US" sz="1200" kern="1200" dirty="0" smtClean="0">
                <a:solidFill>
                  <a:schemeClr val="tx1"/>
                </a:solidFill>
                <a:effectLst/>
                <a:latin typeface="+mn-lt"/>
                <a:ea typeface="+mn-ea"/>
                <a:cs typeface="+mn-cs"/>
              </a:rPr>
              <a:t> shows an accuracy of 0.80, this means that 80% of tasks which were raters' </a:t>
            </a:r>
            <a:r>
              <a:rPr lang="en-US" sz="1200" i="1" kern="1200" dirty="0" err="1" smtClean="0">
                <a:solidFill>
                  <a:schemeClr val="tx1"/>
                </a:solidFill>
                <a:effectLst/>
                <a:latin typeface="+mn-lt"/>
                <a:ea typeface="+mn-ea"/>
                <a:cs typeface="+mn-cs"/>
              </a:rPr>
              <a:t>x</a:t>
            </a:r>
            <a:r>
              <a:rPr lang="en-US" sz="1200" kern="1200" baseline="300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rating agreed with the majority, our estimated value for the correct label.</a:t>
            </a:r>
          </a:p>
          <a:p>
            <a:r>
              <a:rPr lang="en-US" sz="1200" kern="1200" dirty="0" smtClean="0">
                <a:solidFill>
                  <a:schemeClr val="tx1"/>
                </a:solidFill>
                <a:effectLst/>
                <a:latin typeface="+mn-lt"/>
                <a:ea typeface="+mn-ea"/>
                <a:cs typeface="+mn-cs"/>
              </a:rPr>
              <a:t>The second measure of experience, query experience, refers to the number of tasks that a rater has completed within a single topical domain. In information retrieval relevance judgments, raters are asked to judge whether a document is relevant to a given query. Similarly, in our secondary dataset of Twitter sentiment ratings, raters were asked to annotate the opinion of the tweet regarding a given topic.</a:t>
            </a:r>
          </a:p>
          <a:p>
            <a:r>
              <a:rPr lang="en-US" sz="1200" kern="1200" dirty="0" smtClean="0">
                <a:solidFill>
                  <a:schemeClr val="tx1"/>
                </a:solidFill>
                <a:effectLst/>
                <a:latin typeface="+mn-lt"/>
                <a:ea typeface="+mn-ea"/>
                <a:cs typeface="+mn-cs"/>
              </a:rPr>
              <a:t>Query experience proved to be an indicator of rater quality among the most experienced users. For approximately the first thirty tasks which raters completed with a single query, they did not demonstrate any meaningful difference in quality. As demonstrated in ­Figure 7, however, ratings beyond that point showed a sharp increase in quality.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28</a:t>
            </a:fld>
            <a:endParaRPr lang="en-US"/>
          </a:p>
        </p:txBody>
      </p:sp>
    </p:spTree>
    <p:extLst>
      <p:ext uri="{BB962C8B-B14F-4D97-AF65-F5344CB8AC3E}">
        <p14:creationId xmlns:p14="http://schemas.microsoft.com/office/powerpoint/2010/main" val="1890170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Both </a:t>
            </a:r>
            <a:r>
              <a:rPr lang="en-US" dirty="0"/>
              <a:t>of them involved assigned a reliability score to users,</a:t>
            </a:r>
          </a:p>
          <a:p>
            <a:endParaRPr lang="en-US" dirty="0"/>
          </a:p>
          <a:p>
            <a:r>
              <a:rPr lang="en-US" dirty="0"/>
              <a:t>The first...</a:t>
            </a:r>
          </a:p>
        </p:txBody>
      </p:sp>
      <p:sp>
        <p:nvSpPr>
          <p:cNvPr id="4" name="Slide Number Placeholder 3"/>
          <p:cNvSpPr>
            <a:spLocks noGrp="1"/>
          </p:cNvSpPr>
          <p:nvPr>
            <p:ph type="sldNum" sz="quarter" idx="10"/>
          </p:nvPr>
        </p:nvSpPr>
        <p:spPr/>
        <p:txBody>
          <a:bodyPr/>
          <a:lstStyle/>
          <a:p>
            <a:fld id="{EC694A67-CD8C-1647-B2FB-935A16AEEF8A}" type="slidenum">
              <a:rPr lang="en-US" smtClean="0"/>
              <a:t>30</a:t>
            </a:fld>
            <a:endParaRPr lang="en-US"/>
          </a:p>
        </p:txBody>
      </p:sp>
    </p:spTree>
    <p:extLst>
      <p:ext uri="{BB962C8B-B14F-4D97-AF65-F5344CB8AC3E}">
        <p14:creationId xmlns:p14="http://schemas.microsoft.com/office/powerpoint/2010/main" val="1294654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 It's costly</a:t>
            </a:r>
          </a:p>
          <a:p>
            <a:endParaRPr lang="en-US" dirty="0" smtClean="0"/>
          </a:p>
          <a:p>
            <a:r>
              <a:rPr lang="en-US" dirty="0" smtClean="0"/>
              <a:t>Good if you need assurances</a:t>
            </a:r>
            <a:r>
              <a:rPr lang="en-US" baseline="0" dirty="0" smtClean="0"/>
              <a:t> of quality.</a:t>
            </a:r>
            <a:endParaRPr lang="en-US" dirty="0" smtClean="0"/>
          </a:p>
          <a:p>
            <a:endParaRPr lang="en-US" dirty="0" smtClean="0"/>
          </a:p>
          <a:p>
            <a:r>
              <a:rPr lang="en-US" dirty="0" smtClean="0"/>
              <a:t>Also it goes to show</a:t>
            </a:r>
            <a:r>
              <a:rPr lang="en-US" baseline="0" dirty="0" smtClean="0"/>
              <a:t> that </a:t>
            </a:r>
            <a:r>
              <a:rPr lang="en-US" dirty="0" smtClean="0"/>
              <a:t>Kappa scores, while a good indicator for their purpose of measuring contention, are somewhat misused as an indicator of reliability (tell your reviewers that). Not too mention that hundreds of raters require some stretching of Kappa assumption.</a:t>
            </a: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31</a:t>
            </a:fld>
            <a:endParaRPr lang="en-US"/>
          </a:p>
        </p:txBody>
      </p:sp>
    </p:spTree>
    <p:extLst>
      <p:ext uri="{BB962C8B-B14F-4D97-AF65-F5344CB8AC3E}">
        <p14:creationId xmlns:p14="http://schemas.microsoft.com/office/powerpoint/2010/main" val="1799547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cap="all" dirty="0" smtClean="0">
                <a:solidFill>
                  <a:schemeClr val="tx1"/>
                </a:solidFill>
                <a:effectLst/>
                <a:latin typeface="+mn-lt"/>
                <a:ea typeface="+mn-ea"/>
                <a:cs typeface="+mn-cs"/>
              </a:rPr>
              <a:t>Rater Agreement and Task Difficulty</a:t>
            </a:r>
          </a:p>
          <a:p>
            <a:r>
              <a:rPr lang="en-US" sz="1200" kern="1200" dirty="0" smtClean="0">
                <a:solidFill>
                  <a:schemeClr val="tx1"/>
                </a:solidFill>
                <a:effectLst/>
                <a:latin typeface="+mn-lt"/>
                <a:ea typeface="+mn-ea"/>
                <a:cs typeface="+mn-cs"/>
              </a:rPr>
              <a:t>In addition to worker experience and time spent per tasks, we looked at the ability of rater agreement and task difficulty to discern the accuracy of ratings. The reason that these were considered together is that they are invariably confounded: a task has as little as three ratings informing any estimates of the quality, and those ratings are each biased by the quality of the specific raters involves.</a:t>
            </a:r>
          </a:p>
          <a:p>
            <a:r>
              <a:rPr lang="en-US" sz="1200" kern="1200" dirty="0" smtClean="0">
                <a:solidFill>
                  <a:schemeClr val="tx1"/>
                </a:solidFill>
                <a:effectLst/>
                <a:latin typeface="+mn-lt"/>
                <a:ea typeface="+mn-ea"/>
                <a:cs typeface="+mn-cs"/>
              </a:rPr>
              <a:t>There were two approaches looked at: identifying and replacing low quality workers, and an iterative algorithm for weighing workers and tasks.</a:t>
            </a:r>
          </a:p>
          <a:p>
            <a:r>
              <a:rPr lang="en-US" sz="1200" b="1" kern="1200" dirty="0" smtClean="0">
                <a:solidFill>
                  <a:schemeClr val="tx1"/>
                </a:solidFill>
                <a:effectLst/>
                <a:latin typeface="+mn-lt"/>
                <a:ea typeface="+mn-ea"/>
                <a:cs typeface="+mn-cs"/>
              </a:rPr>
              <a:t>Iterative Optimization Algorithm</a:t>
            </a:r>
          </a:p>
          <a:p>
            <a:r>
              <a:rPr lang="en-US" sz="1200" kern="1200" dirty="0" smtClean="0">
                <a:solidFill>
                  <a:schemeClr val="tx1"/>
                </a:solidFill>
                <a:effectLst/>
                <a:latin typeface="+mn-lt"/>
                <a:ea typeface="+mn-ea"/>
                <a:cs typeface="+mn-cs"/>
              </a:rPr>
              <a:t>While removing raters based on their error rate has a positive effect on the data, it does not take into account the difficulty of the task that is being completed by the rater. If a rater has the misfortune of being assigned a particularly difficult or debatable set of results to rate, their error rate may prove to be quite high. More unfortunate still, a rater may be rating alongside numerous low quality raters. If two low quality raters disagree with one higher quality rater, the dissenting rater's reliability should reflect the circumstances. There may be latent variables that are not accounted by our system which adversely affect the data. </a:t>
            </a:r>
          </a:p>
          <a:p>
            <a:r>
              <a:rPr lang="en-US" sz="1200" kern="1200" dirty="0" smtClean="0">
                <a:solidFill>
                  <a:schemeClr val="tx1"/>
                </a:solidFill>
                <a:effectLst/>
                <a:latin typeface="+mn-lt"/>
                <a:ea typeface="+mn-ea"/>
                <a:cs typeface="+mn-cs"/>
              </a:rPr>
              <a:t>To account for unknown variables and separate out signal from noise, we evaluated a set of iterative algorithms for weighing rater votes and difficulty of the task. In line with the purpose of this study, this approach allows one to not only evaluate raters, but to separate out the effect of the task itself.</a:t>
            </a:r>
          </a:p>
          <a:p>
            <a:r>
              <a:rPr lang="en-US" sz="1200" kern="1200" dirty="0" smtClean="0">
                <a:solidFill>
                  <a:schemeClr val="tx1"/>
                </a:solidFill>
                <a:effectLst/>
                <a:latin typeface="+mn-lt"/>
                <a:ea typeface="+mn-ea"/>
                <a:cs typeface="+mn-cs"/>
              </a:rPr>
              <a:t>Our algorithm iterates over two steps. In the first, an expected vote for each document is calculated, given the information that is available about that document, the possible labels for that document, and the raters evaluating that document. Early on, that information is limited: while it is known how often each option was chosen for each document rating and how often each rater used each option, there is no information about the quality of the ratings or the raters making them.</a:t>
            </a:r>
          </a:p>
          <a:p>
            <a:r>
              <a:rPr lang="en-US" sz="1200" kern="1200" dirty="0" smtClean="0">
                <a:solidFill>
                  <a:schemeClr val="tx1"/>
                </a:solidFill>
                <a:effectLst/>
                <a:latin typeface="+mn-lt"/>
                <a:ea typeface="+mn-ea"/>
                <a:cs typeface="+mn-cs"/>
              </a:rPr>
              <a:t>In the second stage of our algorithm, the assigned labels of the expected votes are used to update the parameters that are used in step one. This involves assigning values of confidence for the results and determining rater quality based on that confidence value. After this stage, the algorithm was iterated again, returning to the first stage for voting on the expected true value.</a:t>
            </a:r>
          </a:p>
          <a:p>
            <a:r>
              <a:rPr lang="en-US" sz="1200" kern="1200" dirty="0" smtClean="0">
                <a:solidFill>
                  <a:schemeClr val="tx1"/>
                </a:solidFill>
                <a:effectLst/>
                <a:latin typeface="+mn-lt"/>
                <a:ea typeface="+mn-ea"/>
                <a:cs typeface="+mn-cs"/>
              </a:rPr>
              <a:t>This algorithm converges or approaches a convergence limit after a number of iterations. The number of iterations that are required before the data converges varies, but only a few are generally needed for relatively simple data such as information retrieval relevance judgments.</a:t>
            </a:r>
          </a:p>
          <a:p>
            <a:r>
              <a:rPr lang="en-US" sz="1200" kern="1200" dirty="0" smtClean="0">
                <a:solidFill>
                  <a:schemeClr val="tx1"/>
                </a:solidFill>
                <a:effectLst/>
                <a:latin typeface="+mn-lt"/>
                <a:ea typeface="+mn-ea"/>
                <a:cs typeface="+mn-cs"/>
              </a:rPr>
              <a:t>The benefit to this approach is that rater quality is less dependent on circumstance. Consider the follow scenarios:</a:t>
            </a:r>
          </a:p>
          <a:p>
            <a:pPr lvl="0"/>
            <a:r>
              <a:rPr lang="en-US" sz="1200" u="none" strike="noStrike" kern="1200" dirty="0" smtClean="0">
                <a:solidFill>
                  <a:schemeClr val="tx1"/>
                </a:solidFill>
                <a:effectLst/>
                <a:latin typeface="+mn-lt"/>
                <a:ea typeface="+mn-ea"/>
                <a:cs typeface="+mn-cs"/>
              </a:rPr>
              <a:t> A rater makes a dissenting rating on a difficult task. To form an opinion only on whether they agreed or disagreed with other raters would be unfair to this rater and possibly remove authority from a good rater. For example, in an instance with five raters, there is a difference in whether a rater is the lone dissenter against a majority of four or one of two dissenters against a majority of three. In the latter case, there is a more uncertainty in what the truth value really is. Unfortunately, this scenario is limited for instances with only two-categories and three-raters, such as a large portion of our primary dataset.</a:t>
            </a:r>
          </a:p>
          <a:p>
            <a:pPr lvl="0"/>
            <a:r>
              <a:rPr lang="en-US" sz="1200" u="none" strike="noStrike" kern="1200" dirty="0" smtClean="0">
                <a:solidFill>
                  <a:schemeClr val="tx1"/>
                </a:solidFill>
                <a:effectLst/>
                <a:latin typeface="+mn-lt"/>
                <a:ea typeface="+mn-ea"/>
                <a:cs typeface="+mn-cs"/>
              </a:rPr>
              <a:t> A cheating rater is correct by chance. As our earlier simulation found, a random voting rater will be correct 67% of the time in our primary dataset.  By weighing this rater's vote according to their overall reliability, their votes, even if correct, will hold less sway. By setting their reliability score based on the confidence in their ratings, their influence will be even lower in subsequent iterations.</a:t>
            </a:r>
          </a:p>
          <a:p>
            <a:r>
              <a:rPr lang="en-US" sz="1200" kern="1200" dirty="0" smtClean="0">
                <a:solidFill>
                  <a:schemeClr val="tx1"/>
                </a:solidFill>
                <a:effectLst/>
                <a:latin typeface="+mn-lt"/>
                <a:ea typeface="+mn-ea"/>
                <a:cs typeface="+mn-cs"/>
              </a:rPr>
              <a:t>For confidence scores </a:t>
            </a:r>
            <a:r>
              <a:rPr lang="en-US" sz="1200" i="1" kern="1200" dirty="0" smtClean="0">
                <a:solidFill>
                  <a:schemeClr val="tx1"/>
                </a:solidFill>
                <a:effectLst/>
                <a:latin typeface="+mn-lt"/>
                <a:ea typeface="+mn-ea"/>
                <a:cs typeface="+mn-cs"/>
              </a:rPr>
              <a:t>Ci∈Ci1, Ci2,…</a:t>
            </a:r>
            <a:r>
              <a:rPr lang="en-US" sz="1200" i="1" kern="1200" dirty="0" err="1" smtClean="0">
                <a:solidFill>
                  <a:schemeClr val="tx1"/>
                </a:solidFill>
                <a:effectLst/>
                <a:latin typeface="+mn-lt"/>
                <a:ea typeface="+mn-ea"/>
                <a:cs typeface="+mn-cs"/>
              </a:rPr>
              <a:t>Cil</a:t>
            </a:r>
            <a:r>
              <a:rPr lang="en-US" sz="1200" kern="1200" dirty="0" smtClean="0">
                <a:solidFill>
                  <a:schemeClr val="tx1"/>
                </a:solidFill>
                <a:effectLst/>
                <a:latin typeface="+mn-lt"/>
                <a:ea typeface="+mn-ea"/>
                <a:cs typeface="+mn-cs"/>
              </a:rPr>
              <a:t> where </a:t>
            </a:r>
            <a:r>
              <a:rPr lang="en-US" sz="1200" i="1" kern="1200" dirty="0" smtClean="0">
                <a:solidFill>
                  <a:schemeClr val="tx1"/>
                </a:solidFill>
                <a:effectLst/>
                <a:latin typeface="+mn-lt"/>
                <a:ea typeface="+mn-ea"/>
                <a:cs typeface="+mn-cs"/>
              </a:rPr>
              <a:t>l</a:t>
            </a:r>
            <a:r>
              <a:rPr lang="en-US" sz="1200" kern="1200" dirty="0" smtClean="0">
                <a:solidFill>
                  <a:schemeClr val="tx1"/>
                </a:solidFill>
                <a:effectLst/>
                <a:latin typeface="+mn-lt"/>
                <a:ea typeface="+mn-ea"/>
                <a:cs typeface="+mn-cs"/>
              </a:rPr>
              <a:t> is a set of all possible labels – </a:t>
            </a:r>
            <a:r>
              <a:rPr lang="en-US" sz="1200" i="1" kern="1200" dirty="0" smtClean="0">
                <a:solidFill>
                  <a:schemeClr val="tx1"/>
                </a:solidFill>
                <a:effectLst/>
                <a:latin typeface="+mn-lt"/>
                <a:ea typeface="+mn-ea"/>
                <a:cs typeface="+mn-cs"/>
              </a:rPr>
              <a:t>L∈{0,1}</a:t>
            </a:r>
            <a:r>
              <a:rPr lang="en-US" sz="1200" kern="1200" dirty="0" smtClean="0">
                <a:solidFill>
                  <a:schemeClr val="tx1"/>
                </a:solidFill>
                <a:effectLst/>
                <a:latin typeface="+mn-lt"/>
                <a:ea typeface="+mn-ea"/>
                <a:cs typeface="+mn-cs"/>
              </a:rPr>
              <a:t> for our cultural heritage relevance </a:t>
            </a:r>
            <a:r>
              <a:rPr lang="en-US" sz="1200" kern="1200" dirty="0" err="1" smtClean="0">
                <a:solidFill>
                  <a:schemeClr val="tx1"/>
                </a:solidFill>
                <a:effectLst/>
                <a:latin typeface="+mn-lt"/>
                <a:ea typeface="+mn-ea"/>
                <a:cs typeface="+mn-cs"/>
              </a:rPr>
              <a:t>judgements</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L∈{0,1,2,3,4}</a:t>
            </a:r>
            <a:r>
              <a:rPr lang="en-US" sz="1200" kern="1200" dirty="0" smtClean="0">
                <a:solidFill>
                  <a:schemeClr val="tx1"/>
                </a:solidFill>
                <a:effectLst/>
                <a:latin typeface="+mn-lt"/>
                <a:ea typeface="+mn-ea"/>
                <a:cs typeface="+mn-cs"/>
              </a:rPr>
              <a:t> for our Twitter sentiment ratings – the truth value vote is always chosen as the highest confidence label: </a:t>
            </a:r>
          </a:p>
          <a:p>
            <a:r>
              <a:rPr lang="en-US" sz="1200" i="1" kern="1200" dirty="0" smtClean="0">
                <a:solidFill>
                  <a:schemeClr val="tx1"/>
                </a:solidFill>
                <a:effectLst/>
                <a:latin typeface="+mn-lt"/>
                <a:ea typeface="+mn-ea"/>
                <a:cs typeface="+mn-cs"/>
              </a:rPr>
              <a:t>Vi=</a:t>
            </a:r>
            <a:r>
              <a:rPr lang="en-US" sz="1200" kern="1200" dirty="0" err="1" smtClean="0">
                <a:solidFill>
                  <a:schemeClr val="tx1"/>
                </a:solidFill>
                <a:effectLst/>
                <a:latin typeface="+mn-lt"/>
                <a:ea typeface="+mn-ea"/>
                <a:cs typeface="+mn-cs"/>
              </a:rPr>
              <a:t>max</a:t>
            </a:r>
            <a:r>
              <a:rPr lang="en-US" sz="1200" i="1" kern="1200" dirty="0" err="1" smtClean="0">
                <a:solidFill>
                  <a:schemeClr val="tx1"/>
                </a:solidFill>
                <a:effectLst/>
                <a:latin typeface="+mn-lt"/>
                <a:ea typeface="+mn-ea"/>
                <a:cs typeface="+mn-cs"/>
              </a:rPr>
              <a:t>jCi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the vote can change in subsequent iterations, it is a </a:t>
            </a:r>
            <a:r>
              <a:rPr lang="en-US" sz="1200" i="1" kern="1200" dirty="0" smtClean="0">
                <a:solidFill>
                  <a:schemeClr val="tx1"/>
                </a:solidFill>
                <a:effectLst/>
                <a:latin typeface="+mn-lt"/>
                <a:ea typeface="+mn-ea"/>
                <a:cs typeface="+mn-cs"/>
              </a:rPr>
              <a:t>soft label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Since voting is always done on the highest confidence label, a number of methods were evaluated for assigning a confidence value to a rating.</a:t>
            </a:r>
          </a:p>
          <a:p>
            <a:r>
              <a:rPr lang="en-US" sz="1200" kern="1200" dirty="0" smtClean="0">
                <a:solidFill>
                  <a:schemeClr val="tx1"/>
                </a:solidFill>
                <a:effectLst/>
                <a:latin typeface="+mn-lt"/>
                <a:ea typeface="+mn-ea"/>
                <a:cs typeface="+mn-cs"/>
              </a:rPr>
              <a:t>For calculating vote confidence, we looked at the following approaches:</a:t>
            </a:r>
          </a:p>
          <a:p>
            <a:pPr lvl="0"/>
            <a:r>
              <a:rPr lang="en-US" sz="1200" kern="1200" dirty="0" smtClean="0">
                <a:solidFill>
                  <a:schemeClr val="tx1"/>
                </a:solidFill>
                <a:effectLst/>
                <a:latin typeface="+mn-lt"/>
                <a:ea typeface="+mn-ea"/>
                <a:cs typeface="+mn-cs"/>
              </a:rPr>
              <a:t>Probability of rater agreement for label </a:t>
            </a:r>
            <a:r>
              <a:rPr lang="en-US" sz="1200" i="1" kern="1200" dirty="0" smtClean="0">
                <a:solidFill>
                  <a:schemeClr val="tx1"/>
                </a:solidFill>
                <a:effectLst/>
                <a:latin typeface="+mn-lt"/>
                <a:ea typeface="+mn-ea"/>
                <a:cs typeface="+mn-cs"/>
              </a:rPr>
              <a:t>j</a:t>
            </a:r>
            <a:r>
              <a:rPr lang="en-US" sz="1200" kern="1200" dirty="0" smtClean="0">
                <a:solidFill>
                  <a:schemeClr val="tx1"/>
                </a:solidFill>
                <a:effectLst/>
                <a:latin typeface="+mn-lt"/>
                <a:ea typeface="+mn-ea"/>
                <a:cs typeface="+mn-cs"/>
              </a:rPr>
              <a:t> of rating task </a:t>
            </a:r>
            <a:r>
              <a:rPr lang="en-US" sz="1200" i="1"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This approach represents simple majority voting and was used for comparison. It counts the number of </a:t>
            </a:r>
            <a:r>
              <a:rPr lang="en-US" sz="1200" i="1"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category labels, </a:t>
            </a:r>
            <a:r>
              <a:rPr lang="en-US" sz="1200" i="1" kern="1200" dirty="0" smtClean="0">
                <a:solidFill>
                  <a:schemeClr val="tx1"/>
                </a:solidFill>
                <a:effectLst/>
                <a:latin typeface="+mn-lt"/>
                <a:ea typeface="+mn-ea"/>
                <a:cs typeface="+mn-cs"/>
              </a:rPr>
              <a:t>|li|</a:t>
            </a:r>
            <a:r>
              <a:rPr lang="en-US" sz="1200" kern="1200" dirty="0" smtClean="0">
                <a:solidFill>
                  <a:schemeClr val="tx1"/>
                </a:solidFill>
                <a:effectLst/>
                <a:latin typeface="+mn-lt"/>
                <a:ea typeface="+mn-ea"/>
                <a:cs typeface="+mn-cs"/>
              </a:rPr>
              <a:t>, and divides it by the total number of labels received by the task:</a:t>
            </a:r>
          </a:p>
          <a:p>
            <a:r>
              <a:rPr lang="en-US" sz="1200" i="1" kern="1200" dirty="0" err="1" smtClean="0">
                <a:solidFill>
                  <a:schemeClr val="tx1"/>
                </a:solidFill>
                <a:effectLst/>
                <a:latin typeface="+mn-lt"/>
                <a:ea typeface="+mn-ea"/>
                <a:cs typeface="+mn-cs"/>
              </a:rPr>
              <a:t>Cij</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lij</a:t>
            </a:r>
            <a:r>
              <a:rPr lang="en-US" sz="1200" i="1" kern="1200" dirty="0" smtClean="0">
                <a:solidFill>
                  <a:schemeClr val="tx1"/>
                </a:solidFill>
                <a:effectLst/>
                <a:latin typeface="+mn-lt"/>
                <a:ea typeface="+mn-ea"/>
                <a:cs typeface="+mn-cs"/>
              </a:rPr>
              <a:t>||li|</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Due to the lack of rater influence in the expression, this does not require iteration, as it will not change.</a:t>
            </a:r>
          </a:p>
          <a:p>
            <a:pPr lvl="0"/>
            <a:r>
              <a:rPr lang="en-US" sz="1200" kern="1200" dirty="0" smtClean="0">
                <a:solidFill>
                  <a:schemeClr val="tx1"/>
                </a:solidFill>
                <a:effectLst/>
                <a:latin typeface="+mn-lt"/>
                <a:ea typeface="+mn-ea"/>
                <a:cs typeface="+mn-cs"/>
              </a:rPr>
              <a:t>Probability of rater agreement for task </a:t>
            </a:r>
            <a:r>
              <a:rPr lang="en-US" sz="1200" i="1"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given a rater of quality </a:t>
            </a:r>
            <a:r>
              <a:rPr lang="en-US" sz="1200" i="1" kern="1200" dirty="0" smtClean="0">
                <a:solidFill>
                  <a:schemeClr val="tx1"/>
                </a:solidFill>
                <a:effectLst/>
                <a:latin typeface="+mn-lt"/>
                <a:ea typeface="+mn-ea"/>
                <a:cs typeface="+mn-cs"/>
              </a:rPr>
              <a:t>U</a:t>
            </a:r>
            <a:r>
              <a:rPr lang="en-US" sz="1200" kern="1200" dirty="0" smtClean="0">
                <a:solidFill>
                  <a:schemeClr val="tx1"/>
                </a:solidFill>
                <a:effectLst/>
                <a:latin typeface="+mn-lt"/>
                <a:ea typeface="+mn-ea"/>
                <a:cs typeface="+mn-cs"/>
              </a:rPr>
              <a:t>. This approach, taken before in Sheng (2008), weighs confidence </a:t>
            </a:r>
            <a:r>
              <a:rPr lang="en-US" sz="1200" i="1" kern="120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 according to the mean rater reliability scores of the raters choosing each label:</a:t>
            </a:r>
          </a:p>
          <a:p>
            <a:r>
              <a:rPr lang="en-US" sz="1200" i="1" kern="1200" dirty="0" err="1" smtClean="0">
                <a:solidFill>
                  <a:schemeClr val="tx1"/>
                </a:solidFill>
                <a:effectLst/>
                <a:latin typeface="+mn-lt"/>
                <a:ea typeface="+mn-ea"/>
                <a:cs typeface="+mn-cs"/>
              </a:rPr>
              <a:t>Cij</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jUij|lij</a:t>
            </a:r>
            <a:r>
              <a:rPr lang="en-US" sz="1200" i="1" kern="1200" dirty="0" smtClean="0">
                <a:solidFill>
                  <a:schemeClr val="tx1"/>
                </a:solidFill>
                <a:effectLst/>
                <a:latin typeface="+mn-lt"/>
                <a:ea typeface="+mn-ea"/>
                <a:cs typeface="+mn-cs"/>
              </a:rPr>
              <a:t>||li|</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 weighted ranking function previously described in (Organisciak 2012). This approach accounts for higher numbers of redundant raters, while also offering diminishing returns on each rater added.</a:t>
            </a:r>
          </a:p>
          <a:p>
            <a:r>
              <a:rPr lang="en-US" sz="1200" i="1" kern="1200" dirty="0" err="1" smtClean="0">
                <a:solidFill>
                  <a:schemeClr val="tx1"/>
                </a:solidFill>
                <a:effectLst/>
                <a:latin typeface="+mn-lt"/>
                <a:ea typeface="+mn-ea"/>
                <a:cs typeface="+mn-cs"/>
              </a:rPr>
              <a:t>Cij</a:t>
            </a:r>
            <a:r>
              <a:rPr lang="en-US" sz="1200" i="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log⁡</a:t>
            </a:r>
            <a:r>
              <a:rPr lang="en-US" sz="1200" i="1" kern="1200" dirty="0" smtClean="0">
                <a:solidFill>
                  <a:schemeClr val="tx1"/>
                </a:solidFill>
                <a:effectLst/>
                <a:latin typeface="+mn-lt"/>
                <a:ea typeface="+mn-ea"/>
                <a:cs typeface="+mn-cs"/>
              </a:rPr>
              <a:t>(1+lij*</a:t>
            </a:r>
            <a:r>
              <a:rPr lang="en-US" sz="1200" i="1" kern="1200" dirty="0" err="1" smtClean="0">
                <a:solidFill>
                  <a:schemeClr val="tx1"/>
                </a:solidFill>
                <a:effectLst/>
                <a:latin typeface="+mn-lt"/>
                <a:ea typeface="+mn-ea"/>
                <a:cs typeface="+mn-cs"/>
              </a:rPr>
              <a:t>kli|li|li+lik</a:t>
            </a:r>
            <a:r>
              <a:rPr lang="en-US" sz="1200" i="1" kern="1200" dirty="0" smtClean="0">
                <a:solidFill>
                  <a:schemeClr val="tx1"/>
                </a:solidFill>
                <a:effectLst/>
                <a:latin typeface="+mn-lt"/>
                <a:ea typeface="+mn-ea"/>
                <a:cs typeface="+mn-cs"/>
              </a:rPr>
              <a:t>*</a:t>
            </a:r>
            <a:r>
              <a:rPr lang="en-US" sz="1200" i="1" kern="1200" dirty="0" err="1" smtClean="0">
                <a:solidFill>
                  <a:schemeClr val="tx1"/>
                </a:solidFill>
                <a:effectLst/>
                <a:latin typeface="+mn-lt"/>
                <a:ea typeface="+mn-ea"/>
                <a:cs typeface="+mn-cs"/>
              </a:rPr>
              <a:t>Uik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addition to task confidence, we considered a number of approaches to weigh rater scores. The basic approach is to use the mean confidence for every single rating that a rater has made before. However, there are two problems with doing so. First, since task confidence is bounded between zero and one, setting raters' scores based on confidence alone will result in continuously declining rater reliability scores between iterations, without any sort of convergence. Such an inequality would also be unevenly distributed, algorithmically punishing raters with more completed tasks. Secondly, since a random rater has an average accuracy of 0.67 in our dataset, the range between good and bad raters is small and skewed upward, making it ineffective for weighing votes. Ideally, on a task where two theoretical cheaters disagree with a near-perfect rater, an early iteration should flip the vote in favor of the better voter.</a:t>
            </a:r>
          </a:p>
          <a:p>
            <a:r>
              <a:rPr lang="en-US" sz="1200" kern="1200" dirty="0" smtClean="0">
                <a:solidFill>
                  <a:schemeClr val="tx1"/>
                </a:solidFill>
                <a:effectLst/>
                <a:latin typeface="+mn-lt"/>
                <a:ea typeface="+mn-ea"/>
                <a:cs typeface="+mn-cs"/>
              </a:rPr>
              <a:t>Rater quality was weighed in the following ways:</a:t>
            </a:r>
          </a:p>
          <a:p>
            <a:pPr lvl="0"/>
            <a:r>
              <a:rPr lang="en-US" sz="1200" u="none" strike="noStrike" kern="1200" dirty="0" smtClean="0">
                <a:solidFill>
                  <a:schemeClr val="tx1"/>
                </a:solidFill>
                <a:effectLst/>
                <a:latin typeface="+mn-lt"/>
                <a:ea typeface="+mn-ea"/>
                <a:cs typeface="+mn-cs"/>
              </a:rPr>
              <a:t> Exponential decay. Reliability scores are calculated by the mean confidence of a rater's tasks and then raised exponential, to the power of two or three, depending on how aggressively the algorithm's confidence weighting is. A decay function can disrupt an algorithm's convergence and requires lower boundaries.</a:t>
            </a:r>
          </a:p>
          <a:p>
            <a:pPr lvl="0"/>
            <a:r>
              <a:rPr lang="en-US" sz="1200" u="none" strike="noStrike" kern="1200" dirty="0" smtClean="0">
                <a:solidFill>
                  <a:schemeClr val="tx1"/>
                </a:solidFill>
                <a:effectLst/>
                <a:latin typeface="+mn-lt"/>
                <a:ea typeface="+mn-ea"/>
                <a:cs typeface="+mn-cs"/>
              </a:rPr>
              <a:t> Reliability score normalization. The mean of all reliability scores is normalized to a value of 1.0. This weighting is calculated as the sum of all reliability scores divided by the number of raters: </a:t>
            </a:r>
          </a:p>
          <a:p>
            <a:r>
              <a:rPr lang="en-US" sz="1200" i="1" kern="1200" dirty="0" err="1" smtClean="0">
                <a:solidFill>
                  <a:schemeClr val="tx1"/>
                </a:solidFill>
                <a:effectLst/>
                <a:latin typeface="+mn-lt"/>
                <a:ea typeface="+mn-ea"/>
                <a:cs typeface="+mn-cs"/>
              </a:rPr>
              <a:t>Ui</a:t>
            </a:r>
            <a:r>
              <a:rPr lang="en-US" sz="1200" i="1" kern="1200" dirty="0" smtClean="0">
                <a:solidFill>
                  <a:schemeClr val="tx1"/>
                </a:solidFill>
                <a:effectLst/>
                <a:latin typeface="+mn-lt"/>
                <a:ea typeface="+mn-ea"/>
                <a:cs typeface="+mn-cs"/>
              </a:rPr>
              <a:t>=Ui1|U|jUj</a:t>
            </a:r>
            <a:endParaRPr lang="en-US" sz="1200" kern="1200" dirty="0" smtClean="0">
              <a:solidFill>
                <a:schemeClr val="tx1"/>
              </a:solidFill>
              <a:effectLst/>
              <a:latin typeface="+mn-lt"/>
              <a:ea typeface="+mn-ea"/>
              <a:cs typeface="+mn-cs"/>
            </a:endParaRPr>
          </a:p>
          <a:p>
            <a:pPr lvl="0"/>
            <a:r>
              <a:rPr lang="en-US" sz="1200" u="none" strike="noStrike" kern="1200" dirty="0" smtClean="0">
                <a:solidFill>
                  <a:schemeClr val="tx1"/>
                </a:solidFill>
                <a:effectLst/>
                <a:latin typeface="+mn-lt"/>
                <a:ea typeface="+mn-ea"/>
                <a:cs typeface="+mn-cs"/>
              </a:rPr>
              <a:t> Relative scoring. Reliability scores are calculated on the confidence of their ratings relative to the highest rating in each set.</a:t>
            </a:r>
          </a:p>
          <a:p>
            <a:r>
              <a:rPr lang="en-US" sz="1200" kern="1200" dirty="0" smtClean="0">
                <a:solidFill>
                  <a:schemeClr val="tx1"/>
                </a:solidFill>
                <a:effectLst/>
                <a:latin typeface="+mn-lt"/>
                <a:ea typeface="+mn-ea"/>
                <a:cs typeface="+mn-cs"/>
              </a:rPr>
              <a:t>For comparison, we also ran a rater reliability scoring function as described in Wang et al. (2011), which is based on the accuracy rate of the raters (i.e., how many they rated correctly compared to incorrectly) without any weight given to the confidence in the tasks that they completed.</a:t>
            </a:r>
          </a:p>
          <a:p>
            <a:r>
              <a:rPr lang="en-US" sz="1200" kern="1200" dirty="0" smtClean="0">
                <a:solidFill>
                  <a:schemeClr val="tx1"/>
                </a:solidFill>
                <a:effectLst/>
                <a:latin typeface="+mn-lt"/>
                <a:ea typeface="+mn-ea"/>
                <a:cs typeface="+mn-cs"/>
              </a:rPr>
              <a:t>The various techniques for calculating confidence and setting rater reliability scores were combined in sensible ways and evaluated. Accuracy rates were recorded for the number of correct labels applied at the fifth iteration of each algorithm. </a:t>
            </a:r>
          </a:p>
          <a:p>
            <a:r>
              <a:rPr lang="en-US" sz="1200" kern="1200" dirty="0" smtClean="0">
                <a:solidFill>
                  <a:schemeClr val="tx1"/>
                </a:solidFill>
                <a:effectLst/>
                <a:latin typeface="+mn-lt"/>
                <a:ea typeface="+mn-ea"/>
                <a:cs typeface="+mn-cs"/>
              </a:rPr>
              <a:t>Robustness was also tested, by emulating malicious raters. Bots replaced random raters' ratings with their own undiscerning ratings. The false ratings consisted of 5% of the data and were used to see whether there were differences in how the algorithms handled clear cheaters. </a:t>
            </a:r>
          </a:p>
          <a:p>
            <a:r>
              <a:rPr lang="en-US" sz="1200" kern="1200" dirty="0" smtClean="0">
                <a:solidFill>
                  <a:schemeClr val="tx1"/>
                </a:solidFill>
                <a:effectLst/>
                <a:latin typeface="+mn-lt"/>
                <a:ea typeface="+mn-ea"/>
                <a:cs typeface="+mn-cs"/>
              </a:rPr>
              <a:t>The algorithm combinations were as follows:</a:t>
            </a:r>
          </a:p>
          <a:p>
            <a:r>
              <a:rPr lang="en-US" sz="1200" i="1" kern="1200" dirty="0" smtClean="0">
                <a:solidFill>
                  <a:schemeClr val="tx1"/>
                </a:solidFill>
                <a:effectLst/>
                <a:latin typeface="+mn-lt"/>
                <a:ea typeface="+mn-ea"/>
                <a:cs typeface="+mn-cs"/>
              </a:rPr>
              <a:t>Majority</a:t>
            </a:r>
            <a:r>
              <a:rPr lang="en-US" sz="1200" kern="1200" dirty="0" smtClean="0">
                <a:solidFill>
                  <a:schemeClr val="tx1"/>
                </a:solidFill>
                <a:effectLst/>
                <a:latin typeface="+mn-lt"/>
                <a:ea typeface="+mn-ea"/>
                <a:cs typeface="+mn-cs"/>
              </a:rPr>
              <a:t>: The baseline vote based on majority labels.</a:t>
            </a:r>
          </a:p>
          <a:p>
            <a:r>
              <a:rPr lang="en-US" sz="1200" i="1" kern="1200" dirty="0" smtClean="0">
                <a:solidFill>
                  <a:schemeClr val="tx1"/>
                </a:solidFill>
                <a:effectLst/>
                <a:latin typeface="+mn-lt"/>
                <a:ea typeface="+mn-ea"/>
                <a:cs typeface="+mn-cs"/>
              </a:rPr>
              <a:t>Basic Algorithm</a:t>
            </a:r>
            <a:r>
              <a:rPr lang="en-US" sz="1200" kern="1200" dirty="0" smtClean="0">
                <a:solidFill>
                  <a:schemeClr val="tx1"/>
                </a:solidFill>
                <a:effectLst/>
                <a:latin typeface="+mn-lt"/>
                <a:ea typeface="+mn-ea"/>
                <a:cs typeface="+mn-cs"/>
              </a:rPr>
              <a:t>: Described in Wang et al (2011). Confidence is weighed by rater reliability, and rater reliability is dependent on basic accuracy rate.</a:t>
            </a:r>
          </a:p>
          <a:p>
            <a:r>
              <a:rPr lang="en-US" sz="1200" i="1" kern="1200" dirty="0" smtClean="0">
                <a:solidFill>
                  <a:schemeClr val="tx1"/>
                </a:solidFill>
                <a:effectLst/>
                <a:latin typeface="+mn-lt"/>
                <a:ea typeface="+mn-ea"/>
                <a:cs typeface="+mn-cs"/>
              </a:rPr>
              <a:t>Basic with Reliability Decay</a:t>
            </a:r>
            <a:r>
              <a:rPr lang="en-US" sz="1200" kern="1200" dirty="0" smtClean="0">
                <a:solidFill>
                  <a:schemeClr val="tx1"/>
                </a:solidFill>
                <a:effectLst/>
                <a:latin typeface="+mn-lt"/>
                <a:ea typeface="+mn-ea"/>
                <a:cs typeface="+mn-cs"/>
              </a:rPr>
              <a:t>: Modification of basic algorithm, with exponential rater reliability score decay.</a:t>
            </a:r>
          </a:p>
          <a:p>
            <a:r>
              <a:rPr lang="en-US" sz="1200" i="1" kern="1200" dirty="0" smtClean="0">
                <a:solidFill>
                  <a:schemeClr val="tx1"/>
                </a:solidFill>
                <a:effectLst/>
                <a:latin typeface="+mn-lt"/>
                <a:ea typeface="+mn-ea"/>
                <a:cs typeface="+mn-cs"/>
              </a:rPr>
              <a:t>Regular with Reliability Decay / Normalized / Relative Scoring</a:t>
            </a:r>
            <a:r>
              <a:rPr lang="en-US" sz="1200" kern="1200" dirty="0" smtClean="0">
                <a:solidFill>
                  <a:schemeClr val="tx1"/>
                </a:solidFill>
                <a:effectLst/>
                <a:latin typeface="+mn-lt"/>
                <a:ea typeface="+mn-ea"/>
                <a:cs typeface="+mn-cs"/>
              </a:rPr>
              <a:t>: Confidence is weighed by rater reliability, and rater reliability is weighed in one of the ways introduced above.</a:t>
            </a:r>
          </a:p>
          <a:p>
            <a:r>
              <a:rPr lang="en-US" sz="1200" i="1" kern="1200" dirty="0" smtClean="0">
                <a:solidFill>
                  <a:schemeClr val="tx1"/>
                </a:solidFill>
                <a:effectLst/>
                <a:latin typeface="+mn-lt"/>
                <a:ea typeface="+mn-ea"/>
                <a:cs typeface="+mn-cs"/>
              </a:rPr>
              <a:t>Alternate Algorithm</a:t>
            </a:r>
            <a:r>
              <a:rPr lang="en-US" sz="1200" kern="1200" dirty="0" smtClean="0">
                <a:solidFill>
                  <a:schemeClr val="tx1"/>
                </a:solidFill>
                <a:effectLst/>
                <a:latin typeface="+mn-lt"/>
                <a:ea typeface="+mn-ea"/>
                <a:cs typeface="+mn-cs"/>
              </a:rPr>
              <a:t>: Confidence is calculated using the approach previously described in Organisciak (2012).</a:t>
            </a:r>
          </a:p>
          <a:p>
            <a:r>
              <a:rPr lang="en-US" sz="1200" kern="1200" dirty="0" smtClean="0">
                <a:solidFill>
                  <a:schemeClr val="tx1"/>
                </a:solidFill>
                <a:effectLst/>
                <a:latin typeface="+mn-lt"/>
                <a:ea typeface="+mn-ea"/>
                <a:cs typeface="+mn-cs"/>
              </a:rPr>
              <a:t>Table 1 displays the accuracy ratings for the various runs. This can inform a number of observations. </a:t>
            </a:r>
          </a:p>
          <a:p>
            <a:r>
              <a:rPr lang="en-US" sz="1200" kern="1200" dirty="0" smtClean="0">
                <a:solidFill>
                  <a:schemeClr val="tx1"/>
                </a:solidFill>
                <a:effectLst/>
                <a:latin typeface="+mn-lt"/>
                <a:ea typeface="+mn-ea"/>
                <a:cs typeface="+mn-cs"/>
              </a:rPr>
              <a:t>Once again majority voting appears to be quite effective. Consider the baseline majority accuracy of 0.8573 in comparison to the similar task of relevance judgment in the TREC Crowdsourcing Track, where the best algorithms peaked at 0.70 accuracy of the gold label set, and it becomes clear that our dataset is fairly clean from the start (Lease and </a:t>
            </a:r>
            <a:r>
              <a:rPr lang="en-US" sz="1200" kern="1200" dirty="0" err="1" smtClean="0">
                <a:solidFill>
                  <a:schemeClr val="tx1"/>
                </a:solidFill>
                <a:effectLst/>
                <a:latin typeface="+mn-lt"/>
                <a:ea typeface="+mn-ea"/>
                <a:cs typeface="+mn-cs"/>
              </a:rPr>
              <a:t>Kazai</a:t>
            </a:r>
            <a:r>
              <a:rPr lang="en-US" sz="1200" kern="1200" dirty="0" smtClean="0">
                <a:solidFill>
                  <a:schemeClr val="tx1"/>
                </a:solidFill>
                <a:effectLst/>
                <a:latin typeface="+mn-lt"/>
                <a:ea typeface="+mn-ea"/>
                <a:cs typeface="+mn-cs"/>
              </a:rPr>
              <a:t> 2011). The effectiveness of the baseline majority vote for the primary data is also accentuated by the relatively small gains in accuracy that is gained by the algorithm combinations.</a:t>
            </a:r>
          </a:p>
          <a:p>
            <a:r>
              <a:rPr lang="en-US" sz="1200" kern="1200" dirty="0" smtClean="0">
                <a:solidFill>
                  <a:schemeClr val="tx1"/>
                </a:solidFill>
                <a:effectLst/>
                <a:latin typeface="+mn-lt"/>
                <a:ea typeface="+mn-ea"/>
                <a:cs typeface="+mn-cs"/>
              </a:rPr>
              <a:t>In contrast, the Twitter sentiment dataset has a much lower baseline. The bandwidth of contribution with this data is considerably more spread out — where with the binary categories the worst case scenario for three raters is agreement between only two, the five-category Twitter data can result in nobody agreeing. With the Twitter data, raters also showed an aversion to administrative categories: when the oracle rater would rate a message as “spam” or “incoherent”, the online raters avoided doing so. In our IMLS DCC data, this rater coyness was seen with the “I don’t know” ratings, but those were treated as missing data and removed.</a:t>
            </a:r>
          </a:p>
          <a:p>
            <a:r>
              <a:rPr lang="en-US" sz="1200" kern="1200" dirty="0" smtClean="0">
                <a:solidFill>
                  <a:schemeClr val="tx1"/>
                </a:solidFill>
                <a:effectLst/>
                <a:latin typeface="+mn-lt"/>
                <a:ea typeface="+mn-ea"/>
                <a:cs typeface="+mn-cs"/>
              </a:rPr>
              <a:t>For its lower starting point accuracy, the Twitter data showed greater improvements in accuracy with the iterative algorithms than the relevance ratings.  Similarly the iterative algorithms proved more robust against the cheaters that were artificially inserted into the data. This seems to point to their usefulness with particularly problematic data.</a:t>
            </a:r>
          </a:p>
          <a:p>
            <a:r>
              <a:rPr lang="en-US" sz="1200" kern="1200" dirty="0" smtClean="0">
                <a:solidFill>
                  <a:schemeClr val="tx1"/>
                </a:solidFill>
                <a:effectLst/>
                <a:latin typeface="+mn-lt"/>
                <a:ea typeface="+mn-ea"/>
                <a:cs typeface="+mn-cs"/>
              </a:rPr>
              <a:t>The iterative algorithms did not have the same effects, however. Notably, the basic algorithm with an exponential decay performed better than expected. This algorithm weighs voting according to rater reliability scores, but rather than weighing rater reliability by the confidence in the rating that the rater makes, it simply uses the rater’s accuracy rate. By applying an exponential decay to the rater reliability scores, it gives the generally conservative algorithm more power to pull down low quality raters. Still, one possibility for this surprising result is that it is not as aggressive in separating out raters as the other versions. A future direction worth exploring would be a deeper look into the individual votes that flip or do not flip with these algorithms, and how often good votes are accidentally overturned. </a:t>
            </a:r>
          </a:p>
          <a:p>
            <a:r>
              <a:rPr lang="en-US" sz="1200" kern="1200" dirty="0" smtClean="0">
                <a:solidFill>
                  <a:schemeClr val="tx1"/>
                </a:solidFill>
                <a:effectLst/>
                <a:latin typeface="+mn-lt"/>
                <a:ea typeface="+mn-ea"/>
                <a:cs typeface="+mn-cs"/>
              </a:rPr>
              <a:t>Investigating an iterative algorithm for optimizing rater quality and task difficulty, we found that it held limited usefulness for three-annotator two-category annotation. This is likely due to the limited amount of variance allowed by the structure. There are only two states of majority opinion –three-rater consensus or a two agree/one disagree– meaning that when a rater disagrees there is little information on whether it is because they are a bad rater or because it is inherently a difficulty to agree-upon tasks. More information can become available by including more categories or increasing the number of raters. However, including more raters also has a positive effect on quality. Thus, the experience of this study is that for binary labels, majority rating is generally robust enough.</a:t>
            </a:r>
          </a:p>
        </p:txBody>
      </p:sp>
      <p:sp>
        <p:nvSpPr>
          <p:cNvPr id="4" name="Slide Number Placeholder 3"/>
          <p:cNvSpPr>
            <a:spLocks noGrp="1"/>
          </p:cNvSpPr>
          <p:nvPr>
            <p:ph type="sldNum" sz="quarter" idx="10"/>
          </p:nvPr>
        </p:nvSpPr>
        <p:spPr/>
        <p:txBody>
          <a:bodyPr/>
          <a:lstStyle/>
          <a:p>
            <a:fld id="{EC694A67-CD8C-1647-B2FB-935A16AEEF8A}" type="slidenum">
              <a:rPr lang="en-US" smtClean="0"/>
              <a:t>32</a:t>
            </a:fld>
            <a:endParaRPr lang="en-US"/>
          </a:p>
        </p:txBody>
      </p:sp>
    </p:spTree>
    <p:extLst>
      <p:ext uri="{BB962C8B-B14F-4D97-AF65-F5344CB8AC3E}">
        <p14:creationId xmlns:p14="http://schemas.microsoft.com/office/powerpoint/2010/main" val="4054016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Exponential decay – worse users are punished</a:t>
            </a:r>
            <a:r>
              <a:rPr lang="en-US" baseline="0" dirty="0" smtClean="0"/>
              <a:t> more</a:t>
            </a:r>
          </a:p>
          <a:p>
            <a:r>
              <a:rPr lang="en-US" baseline="0" dirty="0" smtClean="0"/>
              <a:t>Relative</a:t>
            </a: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33</a:t>
            </a:fld>
            <a:endParaRPr lang="en-US"/>
          </a:p>
        </p:txBody>
      </p:sp>
    </p:spTree>
    <p:extLst>
      <p:ext uri="{BB962C8B-B14F-4D97-AF65-F5344CB8AC3E}">
        <p14:creationId xmlns:p14="http://schemas.microsoft.com/office/powerpoint/2010/main" val="1222836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lower bound was quite high (previously mention 0.67)</a:t>
            </a:r>
          </a:p>
          <a:p>
            <a:r>
              <a:rPr lang="en-US" dirty="0" smtClean="0"/>
              <a:t>Voting by majority was very robust for IMLS DCC relevance judgments, less reliable for tore complex Twitter data</a:t>
            </a:r>
          </a:p>
          <a:p>
            <a:r>
              <a:rPr lang="en-US" dirty="0" smtClean="0"/>
              <a:t>Iterative algorithm offered insignificant improvement over simple majority voting for DCC data</a:t>
            </a:r>
          </a:p>
          <a:p>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35</a:t>
            </a:fld>
            <a:endParaRPr lang="en-US"/>
          </a:p>
        </p:txBody>
      </p:sp>
    </p:spTree>
    <p:extLst>
      <p:ext uri="{BB962C8B-B14F-4D97-AF65-F5344CB8AC3E}">
        <p14:creationId xmlns:p14="http://schemas.microsoft.com/office/powerpoint/2010/main" val="174027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Crowdsourcing refers to the action of outsourcing a task that might traditionally be done by a single person to a large, often self-selected group of people.</a:t>
            </a:r>
          </a:p>
          <a:p>
            <a:endParaRPr lang="en-US" dirty="0"/>
          </a:p>
          <a:p>
            <a:r>
              <a:rPr lang="en-US" dirty="0" smtClean="0"/>
              <a:t>It was coined </a:t>
            </a:r>
            <a:r>
              <a:rPr lang="en-US" dirty="0" smtClean="0"/>
              <a:t>in an article of Wired in 2006. However, the idea of many amateurs collaborating directly or indirectly on the same product is not new, and different facets of crowdsourcing were previously studied.</a:t>
            </a:r>
          </a:p>
          <a:p>
            <a:r>
              <a:rPr lang="en-US" dirty="0" smtClean="0"/>
              <a:t>&lt;slide&gt;</a:t>
            </a:r>
            <a:endParaRPr lang="en-US" dirty="0"/>
          </a:p>
          <a:p>
            <a:pPr marL="171450" indent="-171450">
              <a:buFontTx/>
              <a:buChar char="-"/>
            </a:pPr>
            <a:r>
              <a:rPr lang="en-US" dirty="0" smtClean="0"/>
              <a:t>In 2006, </a:t>
            </a:r>
            <a:r>
              <a:rPr lang="en-US" dirty="0" err="1" smtClean="0"/>
              <a:t>Yokai</a:t>
            </a:r>
            <a:r>
              <a:rPr lang="en-US" dirty="0" smtClean="0"/>
              <a:t> </a:t>
            </a:r>
            <a:r>
              <a:rPr lang="en-US" dirty="0" err="1" smtClean="0"/>
              <a:t>Benkler</a:t>
            </a:r>
            <a:r>
              <a:rPr lang="en-US" dirty="0" smtClean="0"/>
              <a:t> wrote </a:t>
            </a:r>
            <a:r>
              <a:rPr lang="en-US" i="1" dirty="0" smtClean="0"/>
              <a:t>Wealth of Networks</a:t>
            </a:r>
            <a:r>
              <a:rPr lang="en-US" dirty="0" smtClean="0"/>
              <a:t>, a critical work trying to understand networked information society. There, he noted the ability of the Internet to empower people to create information goods for each other in the commons, rather than receiving them from firms.</a:t>
            </a:r>
          </a:p>
          <a:p>
            <a:pPr marL="171450" indent="-171450">
              <a:buFontTx/>
              <a:buChar char="-"/>
            </a:pPr>
            <a:r>
              <a:rPr lang="en-US" dirty="0" smtClean="0"/>
              <a:t>Eric von Hippel has been making a similar argument for decades, around technology’s </a:t>
            </a:r>
            <a:r>
              <a:rPr lang="en-US" dirty="0" err="1" smtClean="0"/>
              <a:t>recontextualization</a:t>
            </a:r>
            <a:r>
              <a:rPr lang="en-US" dirty="0" smtClean="0"/>
              <a:t> on users.</a:t>
            </a:r>
          </a:p>
          <a:p>
            <a:pPr marL="171450" indent="-171450">
              <a:buFontTx/>
              <a:buChar char="-"/>
            </a:pPr>
            <a:r>
              <a:rPr lang="en-US" dirty="0" smtClean="0"/>
              <a:t>In 2004, pop science book Wisdom of the Crowds popularized interest in the collective intelligences of crowds, when they are well connected.</a:t>
            </a:r>
          </a:p>
          <a:p>
            <a:pPr marL="171450" indent="-171450">
              <a:buFontTx/>
              <a:buChar char="-"/>
            </a:pPr>
            <a:r>
              <a:rPr lang="en-US" dirty="0" smtClean="0"/>
              <a:t>That same year, </a:t>
            </a:r>
            <a:r>
              <a:rPr lang="en-US" dirty="0" smtClean="0"/>
              <a:t>the concept of </a:t>
            </a:r>
            <a:r>
              <a:rPr lang="en-US" dirty="0" smtClean="0"/>
              <a:t>Human Computation was beginning to gain traction. If </a:t>
            </a:r>
            <a:r>
              <a:rPr lang="en-US" dirty="0" smtClean="0"/>
              <a:t>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r>
              <a:rPr lang="en-US" dirty="0" smtClean="0"/>
              <a:t>.</a:t>
            </a:r>
          </a:p>
          <a:p>
            <a:pPr marL="171450" indent="-171450">
              <a:buFontTx/>
              <a:buChar char="-"/>
            </a:pPr>
            <a:r>
              <a:rPr lang="en-US" dirty="0" smtClean="0"/>
              <a:t>Of course, the vanguard of how well people can collaborate through the aid of networked technology is the free software movement, with started by sharing source code for software but experienced a sea change with the hyper-collaborative Linux project in the early 90s.</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 clean data, majority voting among multiple raters is enough</a:t>
            </a:r>
          </a:p>
          <a:p>
            <a:pPr marL="171450" indent="-171450">
              <a:buFontTx/>
              <a:buChar char="-"/>
            </a:pPr>
            <a:r>
              <a:rPr lang="en-US" dirty="0" smtClean="0"/>
              <a:t>The</a:t>
            </a:r>
            <a:r>
              <a:rPr lang="en-US" baseline="0" dirty="0" smtClean="0"/>
              <a:t> IMLS Data had 86% accuracy for </a:t>
            </a:r>
          </a:p>
          <a:p>
            <a:pPr marL="171450" indent="-171450">
              <a:buFontTx/>
              <a:buChar char="-"/>
            </a:pPr>
            <a:r>
              <a:rPr lang="en-US" baseline="0" dirty="0" smtClean="0"/>
              <a:t>Online raters are generally honest</a:t>
            </a:r>
          </a:p>
          <a:p>
            <a:pPr marL="171450" indent="-171450">
              <a:buFontTx/>
              <a:buChar char="-"/>
            </a:pPr>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Mechanical Turk raters are generally honest:</a:t>
            </a:r>
            <a:endParaRPr lang="en-US" baseline="0" dirty="0" smtClean="0"/>
          </a:p>
          <a:p>
            <a:pPr marL="171450" indent="-171450">
              <a:buFontTx/>
              <a:buChar char="-"/>
            </a:pPr>
            <a:endParaRPr lang="en-US" baseline="0" dirty="0" smtClean="0"/>
          </a:p>
          <a:p>
            <a:pPr marL="0" marR="0" lvl="2" indent="0" algn="l" defTabSz="457200" rtl="0" eaLnBrk="1" fontAlgn="auto" latinLnBrk="0" hangingPunct="1">
              <a:lnSpc>
                <a:spcPct val="100000"/>
              </a:lnSpc>
              <a:spcBef>
                <a:spcPts val="0"/>
              </a:spcBef>
              <a:spcAft>
                <a:spcPts val="0"/>
              </a:spcAft>
              <a:buClrTx/>
              <a:buSzTx/>
              <a:buFontTx/>
              <a:buNone/>
              <a:tabLst/>
              <a:defRPr/>
            </a:pPr>
            <a:r>
              <a:rPr lang="en-US" sz="1800" dirty="0" smtClean="0"/>
              <a:t>Raters that get the first rating of a task correct are better raters overall.</a:t>
            </a:r>
            <a:endParaRPr lang="en-US" baseline="0" dirty="0" smtClean="0"/>
          </a:p>
          <a:p>
            <a:pPr marL="171450" indent="-171450">
              <a:buFontTx/>
              <a:buChar char="-"/>
            </a:pPr>
            <a:r>
              <a:rPr lang="en-US" baseline="0" dirty="0" smtClean="0"/>
              <a:t>What part of this is misunderstanding?</a:t>
            </a:r>
          </a:p>
          <a:p>
            <a:pPr marL="0" indent="0">
              <a:buFontTx/>
              <a:buNone/>
            </a:pPr>
            <a:r>
              <a:rPr lang="en-US" baseline="0" dirty="0" smtClean="0"/>
              <a:t>-- We believe that at least part of this is recoverable by have raters read the task close. Thus, rather than treating them as bad raters post-task, we expect that you can see improvement through the use of Mechanical Turk “Qualifications” to incentivize them to play close attention to the task description (the codebook)</a:t>
            </a:r>
          </a:p>
          <a:p>
            <a:pPr marL="171450" indent="-171450">
              <a:buFontTx/>
              <a:buChar char="-"/>
            </a:pPr>
            <a:endParaRPr lang="en-US" baseline="0"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36</a:t>
            </a:fld>
            <a:endParaRPr lang="en-US"/>
          </a:p>
        </p:txBody>
      </p:sp>
    </p:spTree>
    <p:extLst>
      <p:ext uri="{BB962C8B-B14F-4D97-AF65-F5344CB8AC3E}">
        <p14:creationId xmlns:p14="http://schemas.microsoft.com/office/powerpoint/2010/main" val="2119999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94A67-CD8C-1647-B2FB-935A16AEEF8A}" type="slidenum">
              <a:rPr lang="en-US" smtClean="0"/>
              <a:t>37</a:t>
            </a:fld>
            <a:endParaRPr lang="en-US"/>
          </a:p>
        </p:txBody>
      </p:sp>
    </p:spTree>
    <p:extLst>
      <p:ext uri="{BB962C8B-B14F-4D97-AF65-F5344CB8AC3E}">
        <p14:creationId xmlns:p14="http://schemas.microsoft.com/office/powerpoint/2010/main" val="36094919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C694A67-CD8C-1647-B2FB-935A16AEEF8A}" type="slidenum">
              <a:rPr lang="en-US" smtClean="0"/>
              <a:t>38</a:t>
            </a:fld>
            <a:endParaRPr lang="en-US"/>
          </a:p>
        </p:txBody>
      </p:sp>
    </p:spTree>
    <p:extLst>
      <p:ext uri="{BB962C8B-B14F-4D97-AF65-F5344CB8AC3E}">
        <p14:creationId xmlns:p14="http://schemas.microsoft.com/office/powerpoint/2010/main" val="1852033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tenants</a:t>
            </a:r>
            <a:r>
              <a:rPr lang="en-US" baseline="0" dirty="0" smtClean="0"/>
              <a:t> of classification research in library science is the importance of codebooks for achieving inter-coder reliability. However, online people are used to short, succinct interactions, and they often don’t read the instruction set.</a:t>
            </a:r>
          </a:p>
          <a:p>
            <a:r>
              <a:rPr lang="en-US" dirty="0" smtClean="0"/>
              <a:t>Alt</a:t>
            </a:r>
            <a:r>
              <a:rPr lang="en-US" baseline="0" dirty="0" smtClean="0"/>
              <a:t> Hypothesis: Spending more time on a tasks indicates better performance </a:t>
            </a:r>
            <a:r>
              <a:rPr lang="en-US" dirty="0" smtClean="0"/>
              <a:t>(Wilcoxon Rank Sum p &lt; 0.001, with </a:t>
            </a:r>
            <a:r>
              <a:rPr lang="en-US" dirty="0" err="1" smtClean="0"/>
              <a:t>Bonferroni</a:t>
            </a:r>
            <a:r>
              <a:rPr lang="en-US" dirty="0" smtClean="0"/>
              <a:t> adjustment),</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40</a:t>
            </a:fld>
            <a:endParaRPr lang="en-US"/>
          </a:p>
        </p:txBody>
      </p:sp>
    </p:spTree>
    <p:extLst>
      <p:ext uri="{BB962C8B-B14F-4D97-AF65-F5344CB8AC3E}">
        <p14:creationId xmlns:p14="http://schemas.microsoft.com/office/powerpoint/2010/main" val="619161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tenants</a:t>
            </a:r>
            <a:r>
              <a:rPr lang="en-US" baseline="0" dirty="0" smtClean="0"/>
              <a:t> of classification research in library science is the importance of codebooks for achieving inter-coder reliability. However, online people are used to short, succinct interactions, and they often don’t read the instruction set.</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41</a:t>
            </a:fld>
            <a:endParaRPr lang="en-US"/>
          </a:p>
        </p:txBody>
      </p:sp>
    </p:spTree>
    <p:extLst>
      <p:ext uri="{BB962C8B-B14F-4D97-AF65-F5344CB8AC3E}">
        <p14:creationId xmlns:p14="http://schemas.microsoft.com/office/powerpoint/2010/main" val="3469890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44</a:t>
            </a:fld>
            <a:endParaRPr lang="en-US"/>
          </a:p>
        </p:txBody>
      </p:sp>
    </p:spTree>
    <p:extLst>
      <p:ext uri="{BB962C8B-B14F-4D97-AF65-F5344CB8AC3E}">
        <p14:creationId xmlns:p14="http://schemas.microsoft.com/office/powerpoint/2010/main" val="30609829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45</a:t>
            </a:fld>
            <a:endParaRPr lang="en-US" dirty="0"/>
          </a:p>
        </p:txBody>
      </p:sp>
    </p:spTree>
    <p:extLst>
      <p:ext uri="{BB962C8B-B14F-4D97-AF65-F5344CB8AC3E}">
        <p14:creationId xmlns:p14="http://schemas.microsoft.com/office/powerpoint/2010/main" val="2113374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60</a:t>
            </a:fld>
            <a:endParaRPr lang="en-US"/>
          </a:p>
        </p:txBody>
      </p:sp>
    </p:spTree>
    <p:extLst>
      <p:ext uri="{BB962C8B-B14F-4D97-AF65-F5344CB8AC3E}">
        <p14:creationId xmlns:p14="http://schemas.microsoft.com/office/powerpoint/2010/main" val="2421234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61</a:t>
            </a:fld>
            <a:endParaRPr lang="en-US" dirty="0"/>
          </a:p>
        </p:txBody>
      </p:sp>
    </p:spTree>
    <p:extLst>
      <p:ext uri="{BB962C8B-B14F-4D97-AF65-F5344CB8AC3E}">
        <p14:creationId xmlns:p14="http://schemas.microsoft.com/office/powerpoint/2010/main" val="1080969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62</a:t>
            </a:fld>
            <a:endParaRPr lang="en-US"/>
          </a:p>
        </p:txBody>
      </p:sp>
    </p:spTree>
    <p:extLst>
      <p:ext uri="{BB962C8B-B14F-4D97-AF65-F5344CB8AC3E}">
        <p14:creationId xmlns:p14="http://schemas.microsoft.com/office/powerpoint/2010/main" val="3471478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63</a:t>
            </a:fld>
            <a:endParaRPr lang="en-US"/>
          </a:p>
        </p:txBody>
      </p:sp>
    </p:spTree>
    <p:extLst>
      <p:ext uri="{BB962C8B-B14F-4D97-AF65-F5344CB8AC3E}">
        <p14:creationId xmlns:p14="http://schemas.microsoft.com/office/powerpoint/2010/main" val="1845687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have a question.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you’re looking for a new set of salt and pepper shakers for your home Do you….</a:t>
            </a:r>
          </a:p>
          <a:p>
            <a:r>
              <a:rPr lang="en-US" dirty="0" smtClean="0"/>
              <a:t>&lt;click&gt;… go</a:t>
            </a:r>
            <a:r>
              <a:rPr lang="en-US" baseline="0" dirty="0" smtClean="0"/>
              <a:t> for the charming kitsch of the kissing figures?</a:t>
            </a:r>
          </a:p>
          <a:p>
            <a:r>
              <a:rPr lang="en-US" dirty="0" smtClean="0"/>
              <a:t>&lt;click&gt;</a:t>
            </a:r>
            <a:r>
              <a:rPr lang="en-US" baseline="0" dirty="0" smtClean="0"/>
              <a:t>Choose sleek option B?</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&lt;click&gt;</a:t>
            </a:r>
            <a:r>
              <a:rPr lang="en-US" baseline="0" dirty="0" smtClean="0"/>
              <a:t>Perhaps you prefer the gift shop novelty of C or </a:t>
            </a:r>
            <a:r>
              <a:rPr lang="en-US" dirty="0" smtClean="0"/>
              <a:t>&lt;click&gt;</a:t>
            </a:r>
            <a:r>
              <a:rPr lang="en-US" baseline="0" dirty="0" smtClean="0"/>
              <a:t>the hominess of D?</a:t>
            </a:r>
          </a:p>
          <a:p>
            <a:r>
              <a:rPr lang="en-US" baseline="0" dirty="0" smtClean="0"/>
              <a:t>(Ask audience for opinion)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64</a:t>
            </a:fld>
            <a:endParaRPr lang="en-US"/>
          </a:p>
        </p:txBody>
      </p:sp>
    </p:spTree>
    <p:extLst>
      <p:ext uri="{BB962C8B-B14F-4D97-AF65-F5344CB8AC3E}">
        <p14:creationId xmlns:p14="http://schemas.microsoft.com/office/powerpoint/2010/main" val="2529118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Okay, realistically we know that the space of salt and pepper shakers is much</a:t>
            </a:r>
            <a:r>
              <a:rPr lang="en-US" baseline="0" dirty="0" smtClean="0"/>
              <a:t> large than four.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that perfect item may be out there, but it doesn’t seem like something worth sinking too much of your time into.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Today we tackle this problem, of things you may not want to do, but that depend on your opinion that you have.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i="0" baseline="0" dirty="0" smtClean="0"/>
              <a:t>We do so, of course, through crowdsourcing.</a:t>
            </a:r>
          </a:p>
        </p:txBody>
      </p:sp>
      <p:sp>
        <p:nvSpPr>
          <p:cNvPr id="4" name="Slide Number Placeholder 3"/>
          <p:cNvSpPr>
            <a:spLocks noGrp="1"/>
          </p:cNvSpPr>
          <p:nvPr>
            <p:ph type="sldNum" sz="quarter" idx="10"/>
          </p:nvPr>
        </p:nvSpPr>
        <p:spPr/>
        <p:txBody>
          <a:bodyPr/>
          <a:lstStyle/>
          <a:p>
            <a:fld id="{D4C8578D-3A8C-4DC2-9C29-8426F34223A4}" type="slidenum">
              <a:rPr lang="en-US" smtClean="0"/>
              <a:t>65</a:t>
            </a:fld>
            <a:endParaRPr lang="en-US"/>
          </a:p>
        </p:txBody>
      </p:sp>
    </p:spTree>
    <p:extLst>
      <p:ext uri="{BB962C8B-B14F-4D97-AF65-F5344CB8AC3E}">
        <p14:creationId xmlns:p14="http://schemas.microsoft.com/office/powerpoint/2010/main" val="3071160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 case like this salt shaker example,</a:t>
            </a:r>
            <a:r>
              <a:rPr lang="en-US" baseline="0" dirty="0" smtClean="0"/>
              <a:t> you can use crowds to reduce your space considerably.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kissing Hawaiian, there’s many more similarly cute product (including a whole subgenre of kissing dogs)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If you like the gnome, there only two others for you, neither of which should be would be appropriate in this forum…</a:t>
            </a: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66</a:t>
            </a:fld>
            <a:endParaRPr lang="en-US"/>
          </a:p>
        </p:txBody>
      </p:sp>
    </p:spTree>
    <p:extLst>
      <p:ext uri="{BB962C8B-B14F-4D97-AF65-F5344CB8AC3E}">
        <p14:creationId xmlns:p14="http://schemas.microsoft.com/office/powerpoint/2010/main" val="18790095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How about other cases, like finding the food you’re craving</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67</a:t>
            </a:fld>
            <a:endParaRPr lang="en-US"/>
          </a:p>
        </p:txBody>
      </p:sp>
    </p:spTree>
    <p:extLst>
      <p:ext uri="{BB962C8B-B14F-4D97-AF65-F5344CB8AC3E}">
        <p14:creationId xmlns:p14="http://schemas.microsoft.com/office/powerpoint/2010/main" val="540251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 filtering</a:t>
            </a:r>
            <a:r>
              <a:rPr lang="en-US" baseline="0" dirty="0" smtClean="0"/>
              <a:t> out the best photos from your vacation?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68</a:t>
            </a:fld>
            <a:endParaRPr lang="en-US"/>
          </a:p>
        </p:txBody>
      </p:sp>
    </p:spTree>
    <p:extLst>
      <p:ext uri="{BB962C8B-B14F-4D97-AF65-F5344CB8AC3E}">
        <p14:creationId xmlns:p14="http://schemas.microsoft.com/office/powerpoint/2010/main" val="28999466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 </a:t>
            </a:r>
          </a:p>
          <a:p>
            <a:r>
              <a:rPr lang="en-US" baseline="0" dirty="0" smtClean="0"/>
              <a:t>3. We show that crowdsourcing can be useful for personalization.</a:t>
            </a:r>
          </a:p>
          <a:p>
            <a:endParaRPr lang="en-US" baseline="0" dirty="0" smtClean="0"/>
          </a:p>
          <a:p>
            <a:r>
              <a:rPr lang="en-US" baseline="0" dirty="0" smtClean="0"/>
              <a:t>First of all:</a:t>
            </a:r>
          </a:p>
          <a:p>
            <a:r>
              <a:rPr lang="en-US" baseline="0" dirty="0" smtClean="0"/>
              <a:t>&lt;click&gt;</a:t>
            </a:r>
          </a:p>
          <a:p>
            <a:pPr marL="171450" indent="-171450">
              <a:buFontTx/>
              <a:buChar char="-"/>
            </a:pPr>
            <a:r>
              <a:rPr lang="en-US" baseline="0" dirty="0" smtClean="0"/>
              <a:t>Sorry for giving away the ending, but also, the fun lies….</a:t>
            </a:r>
          </a:p>
          <a:p>
            <a:pPr marL="0" indent="0">
              <a:buFontTx/>
              <a:buNone/>
            </a:pPr>
            <a:r>
              <a:rPr lang="en-US" baseline="0" dirty="0" smtClean="0"/>
              <a:t>&lt;click&gt;</a:t>
            </a:r>
          </a:p>
          <a:p>
            <a:pPr marL="0" indent="0">
              <a:buFontTx/>
              <a:buNone/>
            </a:pPr>
            <a:r>
              <a:rPr lang="en-US" baseline="0" dirty="0" smtClean="0"/>
              <a:t>… in the nuances.</a:t>
            </a:r>
          </a:p>
          <a:p>
            <a:pPr marL="171450" indent="-171450">
              <a:buFontTx/>
              <a:buChar char="-"/>
            </a:pPr>
            <a:r>
              <a:rPr lang="en-US" baseline="0" dirty="0" smtClean="0"/>
              <a:t>We evaluate numerous contexts over various data</a:t>
            </a:r>
          </a:p>
          <a:p>
            <a:pPr marL="171450" indent="-171450">
              <a:buFontTx/>
              <a:buChar char="-"/>
            </a:pPr>
            <a:r>
              <a:rPr lang="en-US" baseline="0" dirty="0" smtClean="0"/>
              <a:t>Giving us an impressive of what is appropriate, when</a:t>
            </a:r>
          </a:p>
        </p:txBody>
      </p:sp>
      <p:sp>
        <p:nvSpPr>
          <p:cNvPr id="4" name="Slide Number Placeholder 3"/>
          <p:cNvSpPr>
            <a:spLocks noGrp="1"/>
          </p:cNvSpPr>
          <p:nvPr>
            <p:ph type="sldNum" sz="quarter" idx="10"/>
          </p:nvPr>
        </p:nvSpPr>
        <p:spPr/>
        <p:txBody>
          <a:bodyPr/>
          <a:lstStyle/>
          <a:p>
            <a:fld id="{D4C8578D-3A8C-4DC2-9C29-8426F34223A4}" type="slidenum">
              <a:rPr lang="en-US" smtClean="0"/>
              <a:t>69</a:t>
            </a:fld>
            <a:endParaRPr lang="en-US"/>
          </a:p>
        </p:txBody>
      </p:sp>
    </p:spTree>
    <p:extLst>
      <p:ext uri="{BB962C8B-B14F-4D97-AF65-F5344CB8AC3E}">
        <p14:creationId xmlns:p14="http://schemas.microsoft.com/office/powerpoint/2010/main" val="865228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a:t>
            </a:r>
            <a:r>
              <a:rPr lang="en-US" b="0" baseline="0" dirty="0" err="1" smtClean="0"/>
              <a:t>sim</a:t>
            </a:r>
            <a:r>
              <a:rPr lang="en-US" b="0" baseline="0" smtClean="0"/>
              <a:t> measures</a:t>
            </a:r>
          </a:p>
          <a:p>
            <a:pPr marL="628650" lvl="1" indent="-171450">
              <a:buFontTx/>
              <a:buChar char="-"/>
            </a:pPr>
            <a:r>
              <a:rPr lang="en-US" b="0" smtClean="0"/>
              <a:t>Where </a:t>
            </a:r>
            <a:r>
              <a:rPr lang="en-US" b="0" dirty="0" smtClean="0"/>
              <a:t>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D4C8578D-3A8C-4DC2-9C29-8426F34223A4}" type="slidenum">
              <a:rPr lang="en-US" smtClean="0"/>
              <a:t>70</a:t>
            </a:fld>
            <a:endParaRPr lang="en-US"/>
          </a:p>
        </p:txBody>
      </p:sp>
    </p:spTree>
    <p:extLst>
      <p:ext uri="{BB962C8B-B14F-4D97-AF65-F5344CB8AC3E}">
        <p14:creationId xmlns:p14="http://schemas.microsoft.com/office/powerpoint/2010/main" val="2419224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Taste-Grokking</a:t>
            </a:r>
          </a:p>
          <a:p>
            <a:endParaRPr lang="en-US" b="1" dirty="0" smtClean="0"/>
          </a:p>
          <a:p>
            <a:r>
              <a:rPr lang="en-US" b="0" dirty="0" smtClean="0"/>
              <a:t>Things to note:</a:t>
            </a:r>
            <a:endParaRPr lang="en-US" b="0" dirty="0"/>
          </a:p>
          <a:p>
            <a:pPr marL="171450" indent="-171450">
              <a:buFontTx/>
              <a:buChar char="-"/>
            </a:pPr>
            <a:r>
              <a:rPr lang="en-US" b="0" baseline="0" dirty="0" smtClean="0"/>
              <a:t>No similarity measure</a:t>
            </a:r>
          </a:p>
          <a:p>
            <a:pPr marL="171450" indent="-171450">
              <a:buFontTx/>
              <a:buChar char="-"/>
            </a:pPr>
            <a:r>
              <a:rPr lang="en-US" b="0" baseline="0" dirty="0" smtClean="0"/>
              <a:t>Showing by doing</a:t>
            </a:r>
          </a:p>
          <a:p>
            <a:pPr marL="628650" lvl="1" indent="-171450">
              <a:buFontTx/>
              <a:buChar char="-"/>
            </a:pPr>
            <a:r>
              <a:rPr lang="en-US" b="0" baseline="0" dirty="0" smtClean="0"/>
              <a:t>Similar approach, but communicating by explanation, is utilized for travel-planning with Mobi (Zhang et al.) and </a:t>
            </a:r>
          </a:p>
        </p:txBody>
      </p:sp>
      <p:sp>
        <p:nvSpPr>
          <p:cNvPr id="4" name="Slide Number Placeholder 3"/>
          <p:cNvSpPr>
            <a:spLocks noGrp="1"/>
          </p:cNvSpPr>
          <p:nvPr>
            <p:ph type="sldNum" sz="quarter" idx="10"/>
          </p:nvPr>
        </p:nvSpPr>
        <p:spPr/>
        <p:txBody>
          <a:bodyPr/>
          <a:lstStyle/>
          <a:p>
            <a:fld id="{D4C8578D-3A8C-4DC2-9C29-8426F34223A4}" type="slidenum">
              <a:rPr lang="en-US" smtClean="0"/>
              <a:t>71</a:t>
            </a:fld>
            <a:endParaRPr lang="en-US"/>
          </a:p>
        </p:txBody>
      </p:sp>
    </p:spTree>
    <p:extLst>
      <p:ext uri="{BB962C8B-B14F-4D97-AF65-F5344CB8AC3E}">
        <p14:creationId xmlns:p14="http://schemas.microsoft.com/office/powerpoint/2010/main" val="490166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Since multiple </a:t>
            </a:r>
            <a:r>
              <a:rPr lang="en-US" dirty="0" err="1" smtClean="0"/>
              <a:t>grokkers</a:t>
            </a:r>
            <a:r>
              <a:rPr lang="en-US" dirty="0" smtClean="0"/>
              <a:t> are thinking of the same person, grokking lends itself easily to aggregation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72</a:t>
            </a:fld>
            <a:endParaRPr lang="en-US"/>
          </a:p>
        </p:txBody>
      </p:sp>
    </p:spTree>
    <p:extLst>
      <p:ext uri="{BB962C8B-B14F-4D97-AF65-F5344CB8AC3E}">
        <p14:creationId xmlns:p14="http://schemas.microsoft.com/office/powerpoint/2010/main" val="2033275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extLst>
      <p:ext uri="{BB962C8B-B14F-4D97-AF65-F5344CB8AC3E}">
        <p14:creationId xmlns:p14="http://schemas.microsoft.com/office/powerpoint/2010/main" val="31892278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73</a:t>
            </a:fld>
            <a:endParaRPr lang="en-US"/>
          </a:p>
        </p:txBody>
      </p:sp>
    </p:spTree>
    <p:extLst>
      <p:ext uri="{BB962C8B-B14F-4D97-AF65-F5344CB8AC3E}">
        <p14:creationId xmlns:p14="http://schemas.microsoft.com/office/powerpoint/2010/main" val="42499795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a:t>
            </a:r>
            <a:r>
              <a:rPr lang="en-US" baseline="0" dirty="0" smtClean="0"/>
              <a:t> applied these two protocols, taste-matching and taste-grokking, to two different types of tasks</a:t>
            </a:r>
            <a:endParaRPr lang="en-US" dirty="0" smtClean="0"/>
          </a:p>
          <a:p>
            <a:endParaRPr lang="en-US" dirty="0" smtClean="0"/>
          </a:p>
          <a:p>
            <a:r>
              <a:rPr lang="en-US" dirty="0" smtClean="0"/>
              <a:t>Size</a:t>
            </a:r>
            <a:r>
              <a:rPr lang="en-US" baseline="0" dirty="0" smtClean="0"/>
              <a:t> of set used for profiling: 10 items; size of recommendation set:90</a:t>
            </a:r>
            <a:endParaRPr lang="en-US" dirty="0" smtClean="0"/>
          </a:p>
          <a:p>
            <a:endParaRPr lang="en-US" dirty="0" smtClean="0"/>
          </a:p>
          <a:p>
            <a:r>
              <a:rPr lang="en-US" dirty="0" smtClean="0"/>
              <a:t>Image Recommendation</a:t>
            </a:r>
          </a:p>
          <a:p>
            <a:pPr marL="171450" indent="-171450">
              <a:buFontTx/>
              <a:buChar char="-"/>
            </a:pPr>
            <a:r>
              <a:rPr lang="en-US" baseline="0" dirty="0" smtClean="0"/>
              <a:t>Product recommendation</a:t>
            </a:r>
          </a:p>
          <a:p>
            <a:pPr marL="628650" lvl="1" indent="-171450">
              <a:buFontTx/>
              <a:buChar char="-"/>
            </a:pPr>
            <a:r>
              <a:rPr lang="en-US" baseline="0" dirty="0" smtClean="0"/>
              <a:t>Specifically, saltshakers</a:t>
            </a:r>
          </a:p>
          <a:p>
            <a:pPr marL="628650" lvl="1" indent="-171450">
              <a:buFontTx/>
              <a:buChar char="-"/>
            </a:pPr>
            <a:r>
              <a:rPr lang="en-US" baseline="0" dirty="0" smtClean="0"/>
              <a:t>A highly visual decision, not common to find people rating multiple saltshakers in existing data</a:t>
            </a:r>
          </a:p>
          <a:p>
            <a:pPr marL="171450" indent="-171450">
              <a:buFontTx/>
              <a:buChar char="-"/>
            </a:pPr>
            <a:r>
              <a:rPr lang="en-US" baseline="0" dirty="0" smtClean="0"/>
              <a:t>Food</a:t>
            </a:r>
          </a:p>
          <a:p>
            <a:pPr marL="628650" lvl="1" indent="-171450">
              <a:buFontTx/>
              <a:buChar char="-"/>
            </a:pPr>
            <a:r>
              <a:rPr lang="en-US" baseline="0" dirty="0" smtClean="0"/>
              <a:t>Photo and name given</a:t>
            </a:r>
          </a:p>
          <a:p>
            <a:pPr marL="628650" lvl="1" indent="-171450">
              <a:buFontTx/>
              <a:buChar char="-"/>
            </a:pPr>
            <a:r>
              <a:rPr lang="en-US" baseline="0" dirty="0" smtClean="0"/>
              <a:t>Two datasets provided, via </a:t>
            </a:r>
            <a:r>
              <a:rPr lang="en-US" baseline="0" dirty="0" err="1" smtClean="0"/>
              <a:t>Foodspotting</a:t>
            </a:r>
            <a:r>
              <a:rPr lang="en-US" baseline="0" dirty="0" smtClean="0"/>
              <a:t>: Seattle and Boston.</a:t>
            </a:r>
          </a:p>
          <a:p>
            <a:pPr marL="628650" lvl="1" indent="-171450">
              <a:buFontTx/>
              <a:buChar char="-"/>
            </a:pPr>
            <a:r>
              <a:rPr lang="en-US" baseline="0" dirty="0" smtClean="0"/>
              <a:t>Quality of photo controlled for, somewhat, by sampling only most popular photos.</a:t>
            </a:r>
          </a:p>
          <a:p>
            <a:pPr marL="1085850" lvl="2" indent="-171450">
              <a:buFontTx/>
              <a:buChar char="-"/>
            </a:pPr>
            <a:r>
              <a:rPr lang="en-US" baseline="0" dirty="0" smtClean="0"/>
              <a:t>These are photos of food that are already liked, we want to differentiate by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74</a:t>
            </a:fld>
            <a:endParaRPr lang="en-US"/>
          </a:p>
        </p:txBody>
      </p:sp>
    </p:spTree>
    <p:extLst>
      <p:ext uri="{BB962C8B-B14F-4D97-AF65-F5344CB8AC3E}">
        <p14:creationId xmlns:p14="http://schemas.microsoft.com/office/powerpoint/2010/main" val="2076908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75</a:t>
            </a:fld>
            <a:endParaRPr lang="en-US"/>
          </a:p>
        </p:txBody>
      </p:sp>
    </p:spTree>
    <p:extLst>
      <p:ext uri="{BB962C8B-B14F-4D97-AF65-F5344CB8AC3E}">
        <p14:creationId xmlns:p14="http://schemas.microsoft.com/office/powerpoint/2010/main" val="475051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76</a:t>
            </a:fld>
            <a:endParaRPr lang="en-US"/>
          </a:p>
        </p:txBody>
      </p:sp>
    </p:spTree>
    <p:extLst>
      <p:ext uri="{BB962C8B-B14F-4D97-AF65-F5344CB8AC3E}">
        <p14:creationId xmlns:p14="http://schemas.microsoft.com/office/powerpoint/2010/main" val="15981136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Matching was better for food, grokking better for salt-shakers</a:t>
            </a:r>
          </a:p>
          <a:p>
            <a:pPr marL="171450" indent="-171450">
              <a:buFontTx/>
              <a:buChar char="-"/>
            </a:pPr>
            <a:r>
              <a:rPr lang="en-US" dirty="0" smtClean="0"/>
              <a:t>Why?</a:t>
            </a:r>
          </a:p>
          <a:p>
            <a:pPr marL="628650" lvl="1" indent="-171450">
              <a:buFontTx/>
              <a:buChar char="-"/>
            </a:pPr>
            <a:r>
              <a:rPr lang="en-US" dirty="0" smtClean="0"/>
              <a:t>The</a:t>
            </a:r>
            <a:r>
              <a:rPr lang="en-US" baseline="0" dirty="0" smtClean="0"/>
              <a:t> factors of saltshaker decision making is more visible</a:t>
            </a:r>
          </a:p>
          <a:p>
            <a:pPr marL="1085850" lvl="2" indent="-171450">
              <a:buFontTx/>
              <a:buChar char="-"/>
            </a:pPr>
            <a:r>
              <a:rPr lang="en-US" baseline="0" dirty="0" smtClean="0"/>
              <a:t>When we tried clustering by taste, we saw more surprised in how food groups: </a:t>
            </a:r>
            <a:r>
              <a:rPr lang="en-US" baseline="0" dirty="0" err="1" smtClean="0"/>
              <a:t>overfitting</a:t>
            </a:r>
            <a:r>
              <a:rPr lang="en-US" baseline="0" dirty="0" smtClean="0"/>
              <a:t> mental models</a:t>
            </a:r>
          </a:p>
          <a:p>
            <a:pPr marL="1085850" lvl="2" indent="-171450">
              <a:buFontTx/>
              <a:buChar char="-"/>
            </a:pPr>
            <a:r>
              <a:rPr lang="en-US" baseline="0" dirty="0" smtClean="0"/>
              <a:t>In a complex space like food, you may need more profiling examples</a:t>
            </a:r>
          </a:p>
          <a:p>
            <a:pPr marL="171450" lvl="0" indent="-171450">
              <a:buFontTx/>
              <a:buChar char="-"/>
            </a:pPr>
            <a:r>
              <a:rPr lang="en-US" baseline="0" dirty="0" smtClean="0"/>
              <a:t>If you can afford it, added people to matching keeps improving quality</a:t>
            </a:r>
          </a:p>
          <a:p>
            <a:pPr marL="628650" lvl="1" indent="-171450">
              <a:buFontTx/>
              <a:buChar char="-"/>
            </a:pPr>
            <a:r>
              <a:rPr lang="en-US" baseline="0" dirty="0" smtClean="0"/>
              <a:t>In grokking, you only need a few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77</a:t>
            </a:fld>
            <a:endParaRPr lang="en-US"/>
          </a:p>
        </p:txBody>
      </p:sp>
    </p:spTree>
    <p:extLst>
      <p:ext uri="{BB962C8B-B14F-4D97-AF65-F5344CB8AC3E}">
        <p14:creationId xmlns:p14="http://schemas.microsoft.com/office/powerpoint/2010/main" val="1013610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78</a:t>
            </a:fld>
            <a:endParaRPr lang="en-US"/>
          </a:p>
        </p:txBody>
      </p:sp>
    </p:spTree>
    <p:extLst>
      <p:ext uri="{BB962C8B-B14F-4D97-AF65-F5344CB8AC3E}">
        <p14:creationId xmlns:p14="http://schemas.microsoft.com/office/powerpoint/2010/main" val="1977550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In all these experiments, we randomized</a:t>
            </a:r>
            <a:r>
              <a:rPr lang="en-US" b="0" baseline="0" dirty="0" smtClean="0"/>
              <a:t> the training examples, but it should be noted that the training data matters.</a:t>
            </a:r>
          </a:p>
          <a:p>
            <a:endParaRPr lang="en-US" b="0" baseline="0" dirty="0" smtClean="0"/>
          </a:p>
          <a:p>
            <a:r>
              <a:rPr lang="en-US" b="0" baseline="0" dirty="0" smtClean="0"/>
              <a:t>When we purposively chose profiling information to maximize breadth…</a:t>
            </a:r>
          </a:p>
        </p:txBody>
      </p:sp>
      <p:sp>
        <p:nvSpPr>
          <p:cNvPr id="4" name="Slide Number Placeholder 3"/>
          <p:cNvSpPr>
            <a:spLocks noGrp="1"/>
          </p:cNvSpPr>
          <p:nvPr>
            <p:ph type="sldNum" sz="quarter" idx="10"/>
          </p:nvPr>
        </p:nvSpPr>
        <p:spPr/>
        <p:txBody>
          <a:bodyPr/>
          <a:lstStyle/>
          <a:p>
            <a:fld id="{D4C8578D-3A8C-4DC2-9C29-8426F34223A4}" type="slidenum">
              <a:rPr lang="en-US" smtClean="0"/>
              <a:t>79</a:t>
            </a:fld>
            <a:endParaRPr lang="en-US"/>
          </a:p>
        </p:txBody>
      </p:sp>
    </p:spTree>
    <p:extLst>
      <p:ext uri="{BB962C8B-B14F-4D97-AF65-F5344CB8AC3E}">
        <p14:creationId xmlns:p14="http://schemas.microsoft.com/office/powerpoint/2010/main" val="3683929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a clear improvement</a:t>
            </a:r>
            <a:r>
              <a:rPr lang="en-US" baseline="0" dirty="0" smtClean="0"/>
              <a:t> in grokking ability.</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80</a:t>
            </a:fld>
            <a:endParaRPr lang="en-US"/>
          </a:p>
        </p:txBody>
      </p:sp>
    </p:spTree>
    <p:extLst>
      <p:ext uri="{BB962C8B-B14F-4D97-AF65-F5344CB8AC3E}">
        <p14:creationId xmlns:p14="http://schemas.microsoft.com/office/powerpoint/2010/main" val="187614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Recommendation is a fairly straightforward task.</a:t>
            </a:r>
            <a:r>
              <a:rPr lang="en-US" b="0" baseline="0" dirty="0" smtClean="0"/>
              <a:t> Can we personalize on much more complex tasks?</a:t>
            </a:r>
          </a:p>
          <a:p>
            <a:endParaRPr lang="en-US" b="0" baseline="0" dirty="0" smtClean="0"/>
          </a:p>
          <a:p>
            <a:r>
              <a:rPr lang="en-US" b="0" baseline="0" dirty="0" smtClean="0"/>
              <a:t>To this end, we looked at the ability of crowd workers to highlight film reviews for summarization. They would try to mimic both the salient content, and the amount of highlighted.</a:t>
            </a:r>
          </a:p>
          <a:p>
            <a:endParaRPr lang="en-US" b="0" baseline="0" dirty="0" smtClean="0"/>
          </a:p>
          <a:p>
            <a:r>
              <a:rPr lang="en-US" b="0" baseline="0" dirty="0" smtClean="0"/>
              <a:t>-	difficult to measure, we used text overlap via F1 measure (the harmonic mean btw precision and recall)</a:t>
            </a:r>
          </a:p>
          <a:p>
            <a:pPr marL="171450" indent="-171450">
              <a:buFontTx/>
              <a:buChar char="-"/>
            </a:pPr>
            <a:r>
              <a:rPr lang="en-US" b="0" baseline="0" dirty="0" smtClean="0"/>
              <a:t>Training example </a:t>
            </a:r>
            <a:r>
              <a:rPr lang="en-US" b="0" i="1" baseline="0" dirty="0" smtClean="0"/>
              <a:t>N=1</a:t>
            </a:r>
            <a:r>
              <a:rPr lang="en-US" b="0" i="0" baseline="0" dirty="0" smtClean="0"/>
              <a:t> (based on expected information communicated)</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81</a:t>
            </a:fld>
            <a:endParaRPr lang="en-US"/>
          </a:p>
        </p:txBody>
      </p:sp>
    </p:spTree>
    <p:extLst>
      <p:ext uri="{BB962C8B-B14F-4D97-AF65-F5344CB8AC3E}">
        <p14:creationId xmlns:p14="http://schemas.microsoft.com/office/powerpoint/2010/main" val="1660408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Film highlighting</a:t>
            </a:r>
            <a:endParaRPr lang="en-US" b="0" dirty="0" smtClean="0"/>
          </a:p>
          <a:p>
            <a:pPr marL="171450" indent="-171450">
              <a:buFontTx/>
              <a:buChar char="-"/>
            </a:pPr>
            <a:r>
              <a:rPr lang="en-US" b="0" baseline="0" dirty="0" smtClean="0"/>
              <a:t>Surprisingly, matching does work for a complex task like this</a:t>
            </a:r>
          </a:p>
        </p:txBody>
      </p:sp>
      <p:sp>
        <p:nvSpPr>
          <p:cNvPr id="4" name="Slide Number Placeholder 3"/>
          <p:cNvSpPr>
            <a:spLocks noGrp="1"/>
          </p:cNvSpPr>
          <p:nvPr>
            <p:ph type="sldNum" sz="quarter" idx="10"/>
          </p:nvPr>
        </p:nvSpPr>
        <p:spPr/>
        <p:txBody>
          <a:bodyPr/>
          <a:lstStyle/>
          <a:p>
            <a:fld id="{D4C8578D-3A8C-4DC2-9C29-8426F34223A4}" type="slidenum">
              <a:rPr lang="en-US" smtClean="0"/>
              <a:t>82</a:t>
            </a:fld>
            <a:endParaRPr lang="en-US"/>
          </a:p>
        </p:txBody>
      </p:sp>
    </p:spTree>
    <p:extLst>
      <p:ext uri="{BB962C8B-B14F-4D97-AF65-F5344CB8AC3E}">
        <p14:creationId xmlns:p14="http://schemas.microsoft.com/office/powerpoint/2010/main" val="1607300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boon for certain types of research,</a:t>
            </a:r>
            <a:r>
              <a:rPr lang="en-US" baseline="0" dirty="0" smtClean="0"/>
              <a:t> but also introduces issues due the subjectivity inherent to certain </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a:t>
            </a:fld>
            <a:endParaRPr lang="en-US"/>
          </a:p>
        </p:txBody>
      </p:sp>
    </p:spTree>
    <p:extLst>
      <p:ext uri="{BB962C8B-B14F-4D97-AF65-F5344CB8AC3E}">
        <p14:creationId xmlns:p14="http://schemas.microsoft.com/office/powerpoint/2010/main" val="198560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83</a:t>
            </a:fld>
            <a:endParaRPr lang="en-US"/>
          </a:p>
        </p:txBody>
      </p:sp>
    </p:spTree>
    <p:extLst>
      <p:ext uri="{BB962C8B-B14F-4D97-AF65-F5344CB8AC3E}">
        <p14:creationId xmlns:p14="http://schemas.microsoft.com/office/powerpoint/2010/main" val="1819575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8578D-3A8C-4DC2-9C29-8426F34223A4}" type="slidenum">
              <a:rPr lang="en-US" smtClean="0"/>
              <a:t>84</a:t>
            </a:fld>
            <a:endParaRPr lang="en-US"/>
          </a:p>
        </p:txBody>
      </p:sp>
    </p:spTree>
    <p:extLst>
      <p:ext uri="{BB962C8B-B14F-4D97-AF65-F5344CB8AC3E}">
        <p14:creationId xmlns:p14="http://schemas.microsoft.com/office/powerpoint/2010/main" val="140237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7</a:t>
            </a:fld>
            <a:endParaRPr lang="en-US"/>
          </a:p>
        </p:txBody>
      </p:sp>
    </p:spTree>
    <p:extLst>
      <p:ext uri="{BB962C8B-B14F-4D97-AF65-F5344CB8AC3E}">
        <p14:creationId xmlns:p14="http://schemas.microsoft.com/office/powerpoint/2010/main" val="3584086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digital humanist</a:t>
            </a:r>
            <a:r>
              <a:rPr lang="en-US" baseline="0" dirty="0" smtClean="0"/>
              <a:t> I’m well aware of the discord between qualitative close reading and large-scale quantified research. These activities that people are so good at -- description, judgment, criticism, interpretation – these often fall by the wayside as we work with bigger datasets, bigger collections. Crowdsourcing helps us bring it back.</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8</a:t>
            </a:fld>
            <a:endParaRPr lang="en-US"/>
          </a:p>
        </p:txBody>
      </p:sp>
    </p:spTree>
    <p:extLst>
      <p:ext uri="{BB962C8B-B14F-4D97-AF65-F5344CB8AC3E}">
        <p14:creationId xmlns:p14="http://schemas.microsoft.com/office/powerpoint/2010/main" val="3900394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presenting my dissertation research pertaining to data quality issues in crowdsourcing.</a:t>
            </a:r>
          </a:p>
          <a:p>
            <a:endParaRPr lang="en-US" dirty="0"/>
          </a:p>
          <a:p>
            <a:r>
              <a:rPr lang="en-US" dirty="0" smtClean="0"/>
              <a:t>How do you interpret and collect contributions from paid online crowds reliably?</a:t>
            </a:r>
          </a:p>
          <a:p>
            <a:endParaRPr lang="en-US" dirty="0"/>
          </a:p>
          <a:p>
            <a:r>
              <a:rPr lang="en-US" dirty="0" smtClean="0"/>
              <a:t>Before I delve too deep into what exactly that means, it’s important to understand some of the background around what is known as crowdsourcing and how it pertains to us.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9</a:t>
            </a:fld>
            <a:endParaRPr lang="en-US"/>
          </a:p>
        </p:txBody>
      </p:sp>
    </p:spTree>
    <p:extLst>
      <p:ext uri="{BB962C8B-B14F-4D97-AF65-F5344CB8AC3E}">
        <p14:creationId xmlns:p14="http://schemas.microsoft.com/office/powerpoint/2010/main" val="918772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313D57-A45B-4550-9E39-0D17023F1849}" type="datetime1">
              <a:rPr lang="en-US" smtClean="0"/>
              <a:t>9/19/2015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00156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9/19/2015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E1B67B-B663-4C4C-BE6A-F80BF6F616D7}" type="datetime1">
              <a:rPr lang="en-US" smtClean="0"/>
              <a:t>9/19/2015</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
        <p:nvSpPr>
          <p:cNvPr id="7" name="Slide Number Placeholder 6"/>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163757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672AC0-BD09-EC40-A92E-445E65D7E869}" type="datetime1">
              <a:rPr lang="en-US" smtClean="0"/>
              <a:t>9/20/2015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6E624-28B4-A541-ABAD-300816719FEE}" type="slidenum">
              <a:rPr lang="en-US" smtClean="0"/>
              <a:t>‹#›</a:t>
            </a:fld>
            <a:endParaRPr lang="en-US"/>
          </a:p>
        </p:txBody>
      </p:sp>
    </p:spTree>
    <p:extLst>
      <p:ext uri="{BB962C8B-B14F-4D97-AF65-F5344CB8AC3E}">
        <p14:creationId xmlns:p14="http://schemas.microsoft.com/office/powerpoint/2010/main" val="335316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6" r:id="rId5"/>
    <p:sldLayoutId id="2147483687" r:id="rId6"/>
    <p:sldLayoutId id="2147483688" r:id="rId7"/>
    <p:sldLayoutId id="2147483689" r:id="rId8"/>
    <p:sldLayoutId id="2147483690" r:id="rId9"/>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customXml" Target="../ink/ink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8.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slideLayout" Target="../slideLayouts/slideLayout9.xml"/><Relationship Id="rId7" Type="http://schemas.openxmlformats.org/officeDocument/2006/relationships/oleObject" Target="../embeddings/oleObject1.bin"/><Relationship Id="rId2" Type="http://schemas.openxmlformats.org/officeDocument/2006/relationships/tags" Target="../tags/tag4.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Microsoft_Word_Document1.docx"/><Relationship Id="rId4"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8.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5.emf"/><Relationship Id="rId4" Type="http://schemas.openxmlformats.org/officeDocument/2006/relationships/oleObject" Target="../embeddings/oleObject3.bin"/><Relationship Id="rId9" Type="http://schemas.openxmlformats.org/officeDocument/2006/relationships/image" Target="../media/image17.emf"/></Relationships>
</file>

<file path=ppt/slides/_rels/slide3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comments" Target="../comments/commen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customXml" Target="../ink/ink7.xml"/></Relationships>
</file>

<file path=ppt/slides/_rels/slide4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7.emf"/><Relationship Id="rId5" Type="http://schemas.openxmlformats.org/officeDocument/2006/relationships/customXml" Target="../ink/ink9.xml"/><Relationship Id="rId4" Type="http://schemas.openxmlformats.org/officeDocument/2006/relationships/image" Target="../media/image26.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30.emf"/><Relationship Id="rId4" Type="http://schemas.openxmlformats.org/officeDocument/2006/relationships/customXml" Target="../ink/ink12.xml"/></Relationships>
</file>

<file path=ppt/slides/_rels/slide48.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16.xml"/><Relationship Id="rId5" Type="http://schemas.openxmlformats.org/officeDocument/2006/relationships/image" Target="../media/image33.emf"/><Relationship Id="rId4" Type="http://schemas.openxmlformats.org/officeDocument/2006/relationships/customXml" Target="../ink/ink15.xml"/><Relationship Id="rId9" Type="http://schemas.openxmlformats.org/officeDocument/2006/relationships/image" Target="../media/image35.emf"/></Relationships>
</file>

<file path=ppt/slides/_rels/slide4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0.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customXml" Target="../ink/ink21.xml"/></Relationships>
</file>

<file path=ppt/slides/_rels/slide5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23.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24.xml"/></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28.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29.xml"/></Relationships>
</file>

<file path=ppt/slides/_rels/slide5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31.xml"/><Relationship Id="rId1" Type="http://schemas.openxmlformats.org/officeDocument/2006/relationships/slideLayout" Target="../slideLayouts/slideLayout2.xml"/><Relationship Id="rId5" Type="http://schemas.openxmlformats.org/officeDocument/2006/relationships/image" Target="../media/image310.emf"/><Relationship Id="rId4" Type="http://schemas.openxmlformats.org/officeDocument/2006/relationships/customXml" Target="../ink/ink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65.xml.rels><?xml version="1.0" encoding="UTF-8" standalone="yes"?>
<Relationships xmlns="http://schemas.openxmlformats.org/package/2006/relationships"><Relationship Id="rId13" Type="http://schemas.openxmlformats.org/officeDocument/2006/relationships/image" Target="../media/image64.jpeg"/><Relationship Id="rId18" Type="http://schemas.openxmlformats.org/officeDocument/2006/relationships/image" Target="../media/image69.jpeg"/><Relationship Id="rId26" Type="http://schemas.openxmlformats.org/officeDocument/2006/relationships/image" Target="../media/image77.jpeg"/><Relationship Id="rId39" Type="http://schemas.openxmlformats.org/officeDocument/2006/relationships/image" Target="../media/image90.jpeg"/><Relationship Id="rId21" Type="http://schemas.openxmlformats.org/officeDocument/2006/relationships/image" Target="../media/image72.jpeg"/><Relationship Id="rId34" Type="http://schemas.openxmlformats.org/officeDocument/2006/relationships/image" Target="../media/image85.jpeg"/><Relationship Id="rId42" Type="http://schemas.openxmlformats.org/officeDocument/2006/relationships/image" Target="../media/image93.jpg"/><Relationship Id="rId47" Type="http://schemas.openxmlformats.org/officeDocument/2006/relationships/image" Target="../media/image98.jpeg"/><Relationship Id="rId50" Type="http://schemas.openxmlformats.org/officeDocument/2006/relationships/image" Target="../media/image101.jpeg"/><Relationship Id="rId55" Type="http://schemas.openxmlformats.org/officeDocument/2006/relationships/image" Target="../media/image106.jpeg"/><Relationship Id="rId63" Type="http://schemas.openxmlformats.org/officeDocument/2006/relationships/image" Target="../media/image114.jpeg"/><Relationship Id="rId68" Type="http://schemas.openxmlformats.org/officeDocument/2006/relationships/image" Target="../media/image119.jpeg"/><Relationship Id="rId76" Type="http://schemas.openxmlformats.org/officeDocument/2006/relationships/image" Target="../media/image127.jpeg"/><Relationship Id="rId84" Type="http://schemas.openxmlformats.org/officeDocument/2006/relationships/image" Target="../media/image135.jpeg"/><Relationship Id="rId89" Type="http://schemas.openxmlformats.org/officeDocument/2006/relationships/image" Target="../media/image140.jpeg"/><Relationship Id="rId7" Type="http://schemas.openxmlformats.org/officeDocument/2006/relationships/image" Target="../media/image58.jpeg"/><Relationship Id="rId71" Type="http://schemas.openxmlformats.org/officeDocument/2006/relationships/image" Target="../media/image122.jpeg"/><Relationship Id="rId92" Type="http://schemas.openxmlformats.org/officeDocument/2006/relationships/image" Target="../media/image143.jpeg"/><Relationship Id="rId2" Type="http://schemas.openxmlformats.org/officeDocument/2006/relationships/notesSlide" Target="../notesSlides/notesSlide42.xml"/><Relationship Id="rId16" Type="http://schemas.openxmlformats.org/officeDocument/2006/relationships/image" Target="../media/image67.jpeg"/><Relationship Id="rId29" Type="http://schemas.openxmlformats.org/officeDocument/2006/relationships/image" Target="../media/image80.jpeg"/><Relationship Id="rId11" Type="http://schemas.openxmlformats.org/officeDocument/2006/relationships/image" Target="../media/image62.jpeg"/><Relationship Id="rId24" Type="http://schemas.openxmlformats.org/officeDocument/2006/relationships/image" Target="../media/image75.jpeg"/><Relationship Id="rId32" Type="http://schemas.openxmlformats.org/officeDocument/2006/relationships/image" Target="../media/image83.jpeg"/><Relationship Id="rId37" Type="http://schemas.openxmlformats.org/officeDocument/2006/relationships/image" Target="../media/image88.jpeg"/><Relationship Id="rId40" Type="http://schemas.openxmlformats.org/officeDocument/2006/relationships/image" Target="../media/image91.jpeg"/><Relationship Id="rId45" Type="http://schemas.openxmlformats.org/officeDocument/2006/relationships/image" Target="../media/image96.jpeg"/><Relationship Id="rId53" Type="http://schemas.openxmlformats.org/officeDocument/2006/relationships/image" Target="../media/image104.jpeg"/><Relationship Id="rId58" Type="http://schemas.openxmlformats.org/officeDocument/2006/relationships/image" Target="../media/image109.jpeg"/><Relationship Id="rId66" Type="http://schemas.openxmlformats.org/officeDocument/2006/relationships/image" Target="../media/image117.jpeg"/><Relationship Id="rId74" Type="http://schemas.openxmlformats.org/officeDocument/2006/relationships/image" Target="../media/image125.jpeg"/><Relationship Id="rId79" Type="http://schemas.openxmlformats.org/officeDocument/2006/relationships/image" Target="../media/image130.jpeg"/><Relationship Id="rId87" Type="http://schemas.openxmlformats.org/officeDocument/2006/relationships/image" Target="../media/image138.jpeg"/><Relationship Id="rId5" Type="http://schemas.openxmlformats.org/officeDocument/2006/relationships/image" Target="../media/image56.jpeg"/><Relationship Id="rId61" Type="http://schemas.openxmlformats.org/officeDocument/2006/relationships/image" Target="../media/image112.jpeg"/><Relationship Id="rId82" Type="http://schemas.openxmlformats.org/officeDocument/2006/relationships/image" Target="../media/image133.jpeg"/><Relationship Id="rId90" Type="http://schemas.openxmlformats.org/officeDocument/2006/relationships/image" Target="../media/image141.jpeg"/><Relationship Id="rId19" Type="http://schemas.openxmlformats.org/officeDocument/2006/relationships/image" Target="../media/image70.jpeg"/><Relationship Id="rId14" Type="http://schemas.openxmlformats.org/officeDocument/2006/relationships/image" Target="../media/image65.jpeg"/><Relationship Id="rId22" Type="http://schemas.openxmlformats.org/officeDocument/2006/relationships/image" Target="../media/image73.jpeg"/><Relationship Id="rId27" Type="http://schemas.openxmlformats.org/officeDocument/2006/relationships/image" Target="../media/image78.jpeg"/><Relationship Id="rId30" Type="http://schemas.openxmlformats.org/officeDocument/2006/relationships/image" Target="../media/image81.jpeg"/><Relationship Id="rId35" Type="http://schemas.openxmlformats.org/officeDocument/2006/relationships/image" Target="../media/image86.jpeg"/><Relationship Id="rId43" Type="http://schemas.openxmlformats.org/officeDocument/2006/relationships/image" Target="../media/image94.jpeg"/><Relationship Id="rId48" Type="http://schemas.openxmlformats.org/officeDocument/2006/relationships/image" Target="../media/image99.jpeg"/><Relationship Id="rId56" Type="http://schemas.openxmlformats.org/officeDocument/2006/relationships/image" Target="../media/image107.jpeg"/><Relationship Id="rId64" Type="http://schemas.openxmlformats.org/officeDocument/2006/relationships/image" Target="../media/image115.jpeg"/><Relationship Id="rId69" Type="http://schemas.openxmlformats.org/officeDocument/2006/relationships/image" Target="../media/image120.jpeg"/><Relationship Id="rId77" Type="http://schemas.openxmlformats.org/officeDocument/2006/relationships/image" Target="../media/image128.jpeg"/><Relationship Id="rId8" Type="http://schemas.openxmlformats.org/officeDocument/2006/relationships/image" Target="../media/image59.jpeg"/><Relationship Id="rId51" Type="http://schemas.openxmlformats.org/officeDocument/2006/relationships/image" Target="../media/image102.jpeg"/><Relationship Id="rId72" Type="http://schemas.openxmlformats.org/officeDocument/2006/relationships/image" Target="../media/image123.jpeg"/><Relationship Id="rId80" Type="http://schemas.openxmlformats.org/officeDocument/2006/relationships/image" Target="../media/image131.jpeg"/><Relationship Id="rId85" Type="http://schemas.openxmlformats.org/officeDocument/2006/relationships/image" Target="../media/image136.jpg"/><Relationship Id="rId93" Type="http://schemas.openxmlformats.org/officeDocument/2006/relationships/image" Target="../media/image50.jpg"/><Relationship Id="rId3" Type="http://schemas.openxmlformats.org/officeDocument/2006/relationships/image" Target="../media/image54.jpeg"/><Relationship Id="rId12" Type="http://schemas.openxmlformats.org/officeDocument/2006/relationships/image" Target="../media/image63.jpeg"/><Relationship Id="rId17" Type="http://schemas.openxmlformats.org/officeDocument/2006/relationships/image" Target="../media/image68.jpeg"/><Relationship Id="rId25" Type="http://schemas.openxmlformats.org/officeDocument/2006/relationships/image" Target="../media/image76.jpeg"/><Relationship Id="rId33" Type="http://schemas.openxmlformats.org/officeDocument/2006/relationships/image" Target="../media/image84.jpg"/><Relationship Id="rId38" Type="http://schemas.openxmlformats.org/officeDocument/2006/relationships/image" Target="../media/image89.jpeg"/><Relationship Id="rId46" Type="http://schemas.openxmlformats.org/officeDocument/2006/relationships/image" Target="../media/image97.jpeg"/><Relationship Id="rId59" Type="http://schemas.openxmlformats.org/officeDocument/2006/relationships/image" Target="../media/image110.jpeg"/><Relationship Id="rId67" Type="http://schemas.openxmlformats.org/officeDocument/2006/relationships/image" Target="../media/image118.jpeg"/><Relationship Id="rId20" Type="http://schemas.openxmlformats.org/officeDocument/2006/relationships/image" Target="../media/image71.jpeg"/><Relationship Id="rId41" Type="http://schemas.openxmlformats.org/officeDocument/2006/relationships/image" Target="../media/image92.jpeg"/><Relationship Id="rId54" Type="http://schemas.openxmlformats.org/officeDocument/2006/relationships/image" Target="../media/image105.jpeg"/><Relationship Id="rId62" Type="http://schemas.openxmlformats.org/officeDocument/2006/relationships/image" Target="../media/image113.jpeg"/><Relationship Id="rId70" Type="http://schemas.openxmlformats.org/officeDocument/2006/relationships/image" Target="../media/image121.jpeg"/><Relationship Id="rId75" Type="http://schemas.openxmlformats.org/officeDocument/2006/relationships/image" Target="../media/image126.jpeg"/><Relationship Id="rId83" Type="http://schemas.openxmlformats.org/officeDocument/2006/relationships/image" Target="../media/image134.jpeg"/><Relationship Id="rId88" Type="http://schemas.openxmlformats.org/officeDocument/2006/relationships/image" Target="../media/image139.jpeg"/><Relationship Id="rId91" Type="http://schemas.openxmlformats.org/officeDocument/2006/relationships/image" Target="../media/image142.jpeg"/><Relationship Id="rId1" Type="http://schemas.openxmlformats.org/officeDocument/2006/relationships/slideLayout" Target="../slideLayouts/slideLayout5.xml"/><Relationship Id="rId6" Type="http://schemas.openxmlformats.org/officeDocument/2006/relationships/image" Target="../media/image57.jpeg"/><Relationship Id="rId15" Type="http://schemas.openxmlformats.org/officeDocument/2006/relationships/image" Target="../media/image66.jpeg"/><Relationship Id="rId23" Type="http://schemas.openxmlformats.org/officeDocument/2006/relationships/image" Target="../media/image74.jpeg"/><Relationship Id="rId28" Type="http://schemas.openxmlformats.org/officeDocument/2006/relationships/image" Target="../media/image79.jpeg"/><Relationship Id="rId36" Type="http://schemas.openxmlformats.org/officeDocument/2006/relationships/image" Target="../media/image87.jpeg"/><Relationship Id="rId49" Type="http://schemas.openxmlformats.org/officeDocument/2006/relationships/image" Target="../media/image100.jpeg"/><Relationship Id="rId57" Type="http://schemas.openxmlformats.org/officeDocument/2006/relationships/image" Target="../media/image108.jpeg"/><Relationship Id="rId10" Type="http://schemas.openxmlformats.org/officeDocument/2006/relationships/image" Target="../media/image61.jpeg"/><Relationship Id="rId31" Type="http://schemas.openxmlformats.org/officeDocument/2006/relationships/image" Target="../media/image82.jpeg"/><Relationship Id="rId44" Type="http://schemas.openxmlformats.org/officeDocument/2006/relationships/image" Target="../media/image95.jpeg"/><Relationship Id="rId52" Type="http://schemas.openxmlformats.org/officeDocument/2006/relationships/image" Target="../media/image103.jpeg"/><Relationship Id="rId60" Type="http://schemas.openxmlformats.org/officeDocument/2006/relationships/image" Target="../media/image111.jpeg"/><Relationship Id="rId65" Type="http://schemas.openxmlformats.org/officeDocument/2006/relationships/image" Target="../media/image116.jpeg"/><Relationship Id="rId73" Type="http://schemas.openxmlformats.org/officeDocument/2006/relationships/image" Target="../media/image124.jpeg"/><Relationship Id="rId78" Type="http://schemas.openxmlformats.org/officeDocument/2006/relationships/image" Target="../media/image129.jpeg"/><Relationship Id="rId81" Type="http://schemas.openxmlformats.org/officeDocument/2006/relationships/image" Target="../media/image132.jpeg"/><Relationship Id="rId86" Type="http://schemas.openxmlformats.org/officeDocument/2006/relationships/image" Target="../media/image137.jpeg"/><Relationship Id="rId4" Type="http://schemas.openxmlformats.org/officeDocument/2006/relationships/image" Target="../media/image55.jpeg"/><Relationship Id="rId9" Type="http://schemas.openxmlformats.org/officeDocument/2006/relationships/image" Target="../media/image60.jpeg"/></Relationships>
</file>

<file path=ppt/slides/_rels/slide66.xml.rels><?xml version="1.0" encoding="UTF-8" standalone="yes"?>
<Relationships xmlns="http://schemas.openxmlformats.org/package/2006/relationships"><Relationship Id="rId26" Type="http://schemas.openxmlformats.org/officeDocument/2006/relationships/image" Target="../media/image163.jpeg"/><Relationship Id="rId21" Type="http://schemas.openxmlformats.org/officeDocument/2006/relationships/image" Target="../media/image158.jpeg"/><Relationship Id="rId34" Type="http://schemas.openxmlformats.org/officeDocument/2006/relationships/image" Target="../media/image171.jpeg"/><Relationship Id="rId42" Type="http://schemas.openxmlformats.org/officeDocument/2006/relationships/image" Target="../media/image177.jpg"/><Relationship Id="rId47" Type="http://schemas.openxmlformats.org/officeDocument/2006/relationships/image" Target="../media/image182.jpeg"/><Relationship Id="rId50" Type="http://schemas.openxmlformats.org/officeDocument/2006/relationships/image" Target="../media/image185.jpg"/><Relationship Id="rId55" Type="http://schemas.openxmlformats.org/officeDocument/2006/relationships/image" Target="../media/image188.jpg"/><Relationship Id="rId63" Type="http://schemas.openxmlformats.org/officeDocument/2006/relationships/image" Target="../media/image124.jpeg"/><Relationship Id="rId68" Type="http://schemas.openxmlformats.org/officeDocument/2006/relationships/image" Target="../media/image193.jpeg"/><Relationship Id="rId76" Type="http://schemas.openxmlformats.org/officeDocument/2006/relationships/image" Target="../media/image201.jpeg"/><Relationship Id="rId84" Type="http://schemas.openxmlformats.org/officeDocument/2006/relationships/image" Target="../media/image209.jpeg"/><Relationship Id="rId89" Type="http://schemas.openxmlformats.org/officeDocument/2006/relationships/image" Target="../media/image213.jpeg"/><Relationship Id="rId97" Type="http://schemas.openxmlformats.org/officeDocument/2006/relationships/image" Target="../media/image221.jpeg"/><Relationship Id="rId7" Type="http://schemas.openxmlformats.org/officeDocument/2006/relationships/image" Target="../media/image145.png"/><Relationship Id="rId71" Type="http://schemas.openxmlformats.org/officeDocument/2006/relationships/image" Target="../media/image196.jpeg"/><Relationship Id="rId92" Type="http://schemas.openxmlformats.org/officeDocument/2006/relationships/image" Target="../media/image216.jpeg"/><Relationship Id="rId2" Type="http://schemas.openxmlformats.org/officeDocument/2006/relationships/notesSlide" Target="../notesSlides/notesSlide43.xml"/><Relationship Id="rId16" Type="http://schemas.openxmlformats.org/officeDocument/2006/relationships/image" Target="../media/image153.jpeg"/><Relationship Id="rId29" Type="http://schemas.openxmlformats.org/officeDocument/2006/relationships/image" Target="../media/image166.jpeg"/><Relationship Id="rId11" Type="http://schemas.openxmlformats.org/officeDocument/2006/relationships/image" Target="../media/image148.jpeg"/><Relationship Id="rId24" Type="http://schemas.openxmlformats.org/officeDocument/2006/relationships/image" Target="../media/image161.jpeg"/><Relationship Id="rId32" Type="http://schemas.openxmlformats.org/officeDocument/2006/relationships/image" Target="../media/image169.jpeg"/><Relationship Id="rId37" Type="http://schemas.openxmlformats.org/officeDocument/2006/relationships/image" Target="../media/image173.jpg"/><Relationship Id="rId40" Type="http://schemas.openxmlformats.org/officeDocument/2006/relationships/image" Target="../media/image51.jpg"/><Relationship Id="rId45" Type="http://schemas.openxmlformats.org/officeDocument/2006/relationships/image" Target="../media/image180.jpg"/><Relationship Id="rId53" Type="http://schemas.openxmlformats.org/officeDocument/2006/relationships/image" Target="../media/image187.jpeg"/><Relationship Id="rId58" Type="http://schemas.openxmlformats.org/officeDocument/2006/relationships/image" Target="../media/image94.jpeg"/><Relationship Id="rId66" Type="http://schemas.openxmlformats.org/officeDocument/2006/relationships/image" Target="../media/image140.jpeg"/><Relationship Id="rId74" Type="http://schemas.openxmlformats.org/officeDocument/2006/relationships/image" Target="../media/image199.jpeg"/><Relationship Id="rId79" Type="http://schemas.openxmlformats.org/officeDocument/2006/relationships/image" Target="../media/image204.jpeg"/><Relationship Id="rId87" Type="http://schemas.openxmlformats.org/officeDocument/2006/relationships/image" Target="../media/image212.jpeg"/><Relationship Id="rId5" Type="http://schemas.openxmlformats.org/officeDocument/2006/relationships/image" Target="../media/image144.png"/><Relationship Id="rId61" Type="http://schemas.openxmlformats.org/officeDocument/2006/relationships/image" Target="../media/image112.jpeg"/><Relationship Id="rId82" Type="http://schemas.openxmlformats.org/officeDocument/2006/relationships/image" Target="../media/image207.jpeg"/><Relationship Id="rId90" Type="http://schemas.openxmlformats.org/officeDocument/2006/relationships/image" Target="../media/image214.jpeg"/><Relationship Id="rId95" Type="http://schemas.openxmlformats.org/officeDocument/2006/relationships/image" Target="../media/image219.jpeg"/><Relationship Id="rId19" Type="http://schemas.openxmlformats.org/officeDocument/2006/relationships/image" Target="../media/image156.jpeg"/><Relationship Id="rId14" Type="http://schemas.openxmlformats.org/officeDocument/2006/relationships/image" Target="../media/image151.jpeg"/><Relationship Id="rId22" Type="http://schemas.openxmlformats.org/officeDocument/2006/relationships/image" Target="../media/image159.jpeg"/><Relationship Id="rId27" Type="http://schemas.openxmlformats.org/officeDocument/2006/relationships/image" Target="../media/image164.jpeg"/><Relationship Id="rId30" Type="http://schemas.openxmlformats.org/officeDocument/2006/relationships/image" Target="../media/image167.jpeg"/><Relationship Id="rId35" Type="http://schemas.openxmlformats.org/officeDocument/2006/relationships/image" Target="../media/image172.jpeg"/><Relationship Id="rId43" Type="http://schemas.openxmlformats.org/officeDocument/2006/relationships/image" Target="../media/image178.jpeg"/><Relationship Id="rId48" Type="http://schemas.openxmlformats.org/officeDocument/2006/relationships/image" Target="../media/image183.jpg"/><Relationship Id="rId56" Type="http://schemas.openxmlformats.org/officeDocument/2006/relationships/image" Target="../media/image86.jpeg"/><Relationship Id="rId64" Type="http://schemas.openxmlformats.org/officeDocument/2006/relationships/image" Target="../media/image190.jpeg"/><Relationship Id="rId69" Type="http://schemas.openxmlformats.org/officeDocument/2006/relationships/image" Target="../media/image194.jpeg"/><Relationship Id="rId77" Type="http://schemas.openxmlformats.org/officeDocument/2006/relationships/image" Target="../media/image202.jpg"/><Relationship Id="rId8" Type="http://schemas.microsoft.com/office/2007/relationships/hdphoto" Target="../media/hdphoto2.wdp"/><Relationship Id="rId51" Type="http://schemas.openxmlformats.org/officeDocument/2006/relationships/image" Target="../media/image186.jpeg"/><Relationship Id="rId72" Type="http://schemas.openxmlformats.org/officeDocument/2006/relationships/image" Target="../media/image197.jpg"/><Relationship Id="rId80" Type="http://schemas.openxmlformats.org/officeDocument/2006/relationships/image" Target="../media/image205.jpeg"/><Relationship Id="rId85" Type="http://schemas.openxmlformats.org/officeDocument/2006/relationships/image" Target="../media/image210.jpeg"/><Relationship Id="rId93" Type="http://schemas.openxmlformats.org/officeDocument/2006/relationships/image" Target="../media/image217.jpeg"/><Relationship Id="rId98" Type="http://schemas.openxmlformats.org/officeDocument/2006/relationships/image" Target="../media/image222.jpeg"/><Relationship Id="rId3" Type="http://schemas.openxmlformats.org/officeDocument/2006/relationships/image" Target="../media/image50.jpg"/><Relationship Id="rId12" Type="http://schemas.openxmlformats.org/officeDocument/2006/relationships/image" Target="../media/image149.jpeg"/><Relationship Id="rId17" Type="http://schemas.openxmlformats.org/officeDocument/2006/relationships/image" Target="../media/image154.jpeg"/><Relationship Id="rId25" Type="http://schemas.openxmlformats.org/officeDocument/2006/relationships/image" Target="../media/image162.jpeg"/><Relationship Id="rId33" Type="http://schemas.openxmlformats.org/officeDocument/2006/relationships/image" Target="../media/image170.jpeg"/><Relationship Id="rId38" Type="http://schemas.openxmlformats.org/officeDocument/2006/relationships/image" Target="../media/image174.jpg"/><Relationship Id="rId46" Type="http://schemas.openxmlformats.org/officeDocument/2006/relationships/image" Target="../media/image181.jpg"/><Relationship Id="rId59" Type="http://schemas.openxmlformats.org/officeDocument/2006/relationships/image" Target="../media/image102.jpeg"/><Relationship Id="rId67" Type="http://schemas.openxmlformats.org/officeDocument/2006/relationships/image" Target="../media/image192.jpeg"/><Relationship Id="rId20" Type="http://schemas.openxmlformats.org/officeDocument/2006/relationships/image" Target="../media/image157.jpeg"/><Relationship Id="rId41" Type="http://schemas.openxmlformats.org/officeDocument/2006/relationships/image" Target="../media/image176.jpg"/><Relationship Id="rId54" Type="http://schemas.openxmlformats.org/officeDocument/2006/relationships/image" Target="../media/image80.jpeg"/><Relationship Id="rId62" Type="http://schemas.openxmlformats.org/officeDocument/2006/relationships/image" Target="../media/image118.jpeg"/><Relationship Id="rId70" Type="http://schemas.openxmlformats.org/officeDocument/2006/relationships/image" Target="../media/image195.jpeg"/><Relationship Id="rId75" Type="http://schemas.openxmlformats.org/officeDocument/2006/relationships/image" Target="../media/image200.jpg"/><Relationship Id="rId83" Type="http://schemas.openxmlformats.org/officeDocument/2006/relationships/image" Target="../media/image208.jpeg"/><Relationship Id="rId88" Type="http://schemas.openxmlformats.org/officeDocument/2006/relationships/image" Target="../media/image53.jpg"/><Relationship Id="rId91" Type="http://schemas.openxmlformats.org/officeDocument/2006/relationships/image" Target="../media/image215.jpeg"/><Relationship Id="rId96" Type="http://schemas.openxmlformats.org/officeDocument/2006/relationships/image" Target="../media/image220.jpeg"/><Relationship Id="rId1" Type="http://schemas.openxmlformats.org/officeDocument/2006/relationships/slideLayout" Target="../slideLayouts/slideLayout5.xml"/><Relationship Id="rId6" Type="http://schemas.microsoft.com/office/2007/relationships/hdphoto" Target="../media/hdphoto1.wdp"/><Relationship Id="rId15" Type="http://schemas.openxmlformats.org/officeDocument/2006/relationships/image" Target="../media/image152.jpeg"/><Relationship Id="rId23" Type="http://schemas.openxmlformats.org/officeDocument/2006/relationships/image" Target="../media/image160.jpeg"/><Relationship Id="rId28" Type="http://schemas.openxmlformats.org/officeDocument/2006/relationships/image" Target="../media/image165.jpeg"/><Relationship Id="rId36" Type="http://schemas.openxmlformats.org/officeDocument/2006/relationships/image" Target="../media/image136.jpg"/><Relationship Id="rId49" Type="http://schemas.openxmlformats.org/officeDocument/2006/relationships/image" Target="../media/image184.jpeg"/><Relationship Id="rId57" Type="http://schemas.openxmlformats.org/officeDocument/2006/relationships/image" Target="../media/image91.jpeg"/><Relationship Id="rId10" Type="http://schemas.openxmlformats.org/officeDocument/2006/relationships/image" Target="../media/image147.jpeg"/><Relationship Id="rId31" Type="http://schemas.openxmlformats.org/officeDocument/2006/relationships/image" Target="../media/image168.jpeg"/><Relationship Id="rId44" Type="http://schemas.openxmlformats.org/officeDocument/2006/relationships/image" Target="../media/image179.jpeg"/><Relationship Id="rId52" Type="http://schemas.openxmlformats.org/officeDocument/2006/relationships/image" Target="../media/image61.jpeg"/><Relationship Id="rId60" Type="http://schemas.openxmlformats.org/officeDocument/2006/relationships/image" Target="../media/image189.jpg"/><Relationship Id="rId65" Type="http://schemas.openxmlformats.org/officeDocument/2006/relationships/image" Target="../media/image191.jpeg"/><Relationship Id="rId73" Type="http://schemas.openxmlformats.org/officeDocument/2006/relationships/image" Target="../media/image198.jpeg"/><Relationship Id="rId78" Type="http://schemas.openxmlformats.org/officeDocument/2006/relationships/image" Target="../media/image203.jpeg"/><Relationship Id="rId81" Type="http://schemas.openxmlformats.org/officeDocument/2006/relationships/image" Target="../media/image206.jpeg"/><Relationship Id="rId86" Type="http://schemas.openxmlformats.org/officeDocument/2006/relationships/image" Target="../media/image211.jpeg"/><Relationship Id="rId94" Type="http://schemas.openxmlformats.org/officeDocument/2006/relationships/image" Target="../media/image218.jpeg"/><Relationship Id="rId99" Type="http://schemas.openxmlformats.org/officeDocument/2006/relationships/image" Target="../media/image223.jpeg"/><Relationship Id="rId4" Type="http://schemas.openxmlformats.org/officeDocument/2006/relationships/image" Target="../media/image52.jpg"/><Relationship Id="rId9" Type="http://schemas.openxmlformats.org/officeDocument/2006/relationships/image" Target="../media/image146.jpeg"/><Relationship Id="rId13" Type="http://schemas.openxmlformats.org/officeDocument/2006/relationships/image" Target="../media/image150.jpeg"/><Relationship Id="rId18" Type="http://schemas.openxmlformats.org/officeDocument/2006/relationships/image" Target="../media/image155.jpeg"/><Relationship Id="rId39" Type="http://schemas.openxmlformats.org/officeDocument/2006/relationships/image" Target="../media/image175.jpg"/></Relationships>
</file>

<file path=ppt/slides/_rels/slide67.xml.rels><?xml version="1.0" encoding="UTF-8" standalone="yes"?>
<Relationships xmlns="http://schemas.openxmlformats.org/package/2006/relationships"><Relationship Id="rId8" Type="http://schemas.openxmlformats.org/officeDocument/2006/relationships/image" Target="../media/image229.jpg"/><Relationship Id="rId13" Type="http://schemas.openxmlformats.org/officeDocument/2006/relationships/image" Target="../media/image234.jpeg"/><Relationship Id="rId3" Type="http://schemas.openxmlformats.org/officeDocument/2006/relationships/image" Target="../media/image224.jpg"/><Relationship Id="rId7" Type="http://schemas.openxmlformats.org/officeDocument/2006/relationships/image" Target="../media/image228.jpg"/><Relationship Id="rId12" Type="http://schemas.openxmlformats.org/officeDocument/2006/relationships/image" Target="../media/image233.jpe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227.jpg"/><Relationship Id="rId11" Type="http://schemas.openxmlformats.org/officeDocument/2006/relationships/image" Target="../media/image232.jpeg"/><Relationship Id="rId5" Type="http://schemas.openxmlformats.org/officeDocument/2006/relationships/image" Target="../media/image226.jpg"/><Relationship Id="rId15" Type="http://schemas.openxmlformats.org/officeDocument/2006/relationships/image" Target="../media/image236.jpeg"/><Relationship Id="rId10" Type="http://schemas.openxmlformats.org/officeDocument/2006/relationships/image" Target="../media/image231.jpeg"/><Relationship Id="rId4" Type="http://schemas.openxmlformats.org/officeDocument/2006/relationships/image" Target="../media/image225.jpg"/><Relationship Id="rId9" Type="http://schemas.openxmlformats.org/officeDocument/2006/relationships/image" Target="../media/image230.jpeg"/><Relationship Id="rId14" Type="http://schemas.openxmlformats.org/officeDocument/2006/relationships/image" Target="../media/image235.jpeg"/></Relationships>
</file>

<file path=ppt/slides/_rels/slide68.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241.jpeg"/><Relationship Id="rId5" Type="http://schemas.openxmlformats.org/officeDocument/2006/relationships/image" Target="../media/image240.jpg"/><Relationship Id="rId4" Type="http://schemas.openxmlformats.org/officeDocument/2006/relationships/image" Target="../media/image239.jpg"/></Relationships>
</file>

<file path=ppt/slides/_rels/slide73.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74.jpg"/><Relationship Id="rId13" Type="http://schemas.openxmlformats.org/officeDocument/2006/relationships/image" Target="../media/image251.jpeg"/><Relationship Id="rId18" Type="http://schemas.openxmlformats.org/officeDocument/2006/relationships/image" Target="../media/image256.jpeg"/><Relationship Id="rId3" Type="http://schemas.openxmlformats.org/officeDocument/2006/relationships/image" Target="../media/image243.jpg"/><Relationship Id="rId7" Type="http://schemas.openxmlformats.org/officeDocument/2006/relationships/image" Target="../media/image247.jpg"/><Relationship Id="rId12" Type="http://schemas.openxmlformats.org/officeDocument/2006/relationships/image" Target="../media/image250.jpeg"/><Relationship Id="rId17" Type="http://schemas.openxmlformats.org/officeDocument/2006/relationships/image" Target="../media/image255.jpeg"/><Relationship Id="rId2" Type="http://schemas.openxmlformats.org/officeDocument/2006/relationships/notesSlide" Target="../notesSlides/notesSlide51.xml"/><Relationship Id="rId16" Type="http://schemas.openxmlformats.org/officeDocument/2006/relationships/image" Target="../media/image254.jpeg"/><Relationship Id="rId1" Type="http://schemas.openxmlformats.org/officeDocument/2006/relationships/slideLayout" Target="../slideLayouts/slideLayout5.xml"/><Relationship Id="rId6" Type="http://schemas.openxmlformats.org/officeDocument/2006/relationships/image" Target="../media/image246.jpg"/><Relationship Id="rId11" Type="http://schemas.openxmlformats.org/officeDocument/2006/relationships/image" Target="../media/image249.jpeg"/><Relationship Id="rId5" Type="http://schemas.openxmlformats.org/officeDocument/2006/relationships/image" Target="../media/image245.jpg"/><Relationship Id="rId15" Type="http://schemas.openxmlformats.org/officeDocument/2006/relationships/image" Target="../media/image253.jpeg"/><Relationship Id="rId10" Type="http://schemas.openxmlformats.org/officeDocument/2006/relationships/image" Target="../media/image248.jpg"/><Relationship Id="rId4" Type="http://schemas.openxmlformats.org/officeDocument/2006/relationships/image" Target="../media/image244.jpg"/><Relationship Id="rId9" Type="http://schemas.openxmlformats.org/officeDocument/2006/relationships/image" Target="../media/image175.jpg"/><Relationship Id="rId14" Type="http://schemas.openxmlformats.org/officeDocument/2006/relationships/image" Target="../media/image252.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5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264.jpeg"/><Relationship Id="rId13" Type="http://schemas.openxmlformats.org/officeDocument/2006/relationships/image" Target="../media/image269.jpeg"/><Relationship Id="rId18" Type="http://schemas.openxmlformats.org/officeDocument/2006/relationships/image" Target="../media/image271.jpeg"/><Relationship Id="rId26" Type="http://schemas.openxmlformats.org/officeDocument/2006/relationships/image" Target="../media/image94.jpeg"/><Relationship Id="rId39" Type="http://schemas.openxmlformats.org/officeDocument/2006/relationships/image" Target="../media/image275.jpeg"/><Relationship Id="rId3" Type="http://schemas.openxmlformats.org/officeDocument/2006/relationships/image" Target="../media/image259.jpeg"/><Relationship Id="rId21" Type="http://schemas.openxmlformats.org/officeDocument/2006/relationships/image" Target="../media/image187.jpeg"/><Relationship Id="rId34" Type="http://schemas.openxmlformats.org/officeDocument/2006/relationships/image" Target="../media/image140.jpeg"/><Relationship Id="rId42" Type="http://schemas.openxmlformats.org/officeDocument/2006/relationships/image" Target="../media/image278.jpeg"/><Relationship Id="rId7" Type="http://schemas.openxmlformats.org/officeDocument/2006/relationships/image" Target="../media/image263.jpeg"/><Relationship Id="rId12" Type="http://schemas.openxmlformats.org/officeDocument/2006/relationships/image" Target="../media/image268.jpeg"/><Relationship Id="rId17" Type="http://schemas.openxmlformats.org/officeDocument/2006/relationships/image" Target="../media/image270.jpeg"/><Relationship Id="rId25" Type="http://schemas.openxmlformats.org/officeDocument/2006/relationships/image" Target="../media/image91.jpeg"/><Relationship Id="rId33" Type="http://schemas.openxmlformats.org/officeDocument/2006/relationships/image" Target="../media/image191.jpeg"/><Relationship Id="rId38" Type="http://schemas.openxmlformats.org/officeDocument/2006/relationships/image" Target="../media/image274.jpeg"/><Relationship Id="rId46" Type="http://schemas.openxmlformats.org/officeDocument/2006/relationships/image" Target="../media/image282.jpeg"/><Relationship Id="rId2" Type="http://schemas.openxmlformats.org/officeDocument/2006/relationships/notesSlide" Target="../notesSlides/notesSlide56.xml"/><Relationship Id="rId16" Type="http://schemas.openxmlformats.org/officeDocument/2006/relationships/image" Target="../media/image51.jpg"/><Relationship Id="rId20" Type="http://schemas.openxmlformats.org/officeDocument/2006/relationships/image" Target="../media/image61.jpeg"/><Relationship Id="rId29" Type="http://schemas.openxmlformats.org/officeDocument/2006/relationships/image" Target="../media/image112.jpeg"/><Relationship Id="rId41" Type="http://schemas.openxmlformats.org/officeDocument/2006/relationships/image" Target="../media/image277.jpeg"/><Relationship Id="rId1" Type="http://schemas.openxmlformats.org/officeDocument/2006/relationships/slideLayout" Target="../slideLayouts/slideLayout5.xml"/><Relationship Id="rId6" Type="http://schemas.openxmlformats.org/officeDocument/2006/relationships/image" Target="../media/image262.jpeg"/><Relationship Id="rId11" Type="http://schemas.openxmlformats.org/officeDocument/2006/relationships/image" Target="../media/image267.jpeg"/><Relationship Id="rId24" Type="http://schemas.openxmlformats.org/officeDocument/2006/relationships/image" Target="../media/image86.jpeg"/><Relationship Id="rId32" Type="http://schemas.openxmlformats.org/officeDocument/2006/relationships/image" Target="../media/image190.jpeg"/><Relationship Id="rId37" Type="http://schemas.openxmlformats.org/officeDocument/2006/relationships/image" Target="../media/image273.jpeg"/><Relationship Id="rId40" Type="http://schemas.openxmlformats.org/officeDocument/2006/relationships/image" Target="../media/image276.jpeg"/><Relationship Id="rId45" Type="http://schemas.openxmlformats.org/officeDocument/2006/relationships/image" Target="../media/image281.jpeg"/><Relationship Id="rId5" Type="http://schemas.openxmlformats.org/officeDocument/2006/relationships/image" Target="../media/image261.jpeg"/><Relationship Id="rId15" Type="http://schemas.openxmlformats.org/officeDocument/2006/relationships/image" Target="../media/image175.jpg"/><Relationship Id="rId23" Type="http://schemas.openxmlformats.org/officeDocument/2006/relationships/image" Target="../media/image188.jpg"/><Relationship Id="rId28" Type="http://schemas.openxmlformats.org/officeDocument/2006/relationships/image" Target="../media/image189.jpg"/><Relationship Id="rId36" Type="http://schemas.openxmlformats.org/officeDocument/2006/relationships/image" Target="../media/image272.jpeg"/><Relationship Id="rId10" Type="http://schemas.openxmlformats.org/officeDocument/2006/relationships/image" Target="../media/image266.jpeg"/><Relationship Id="rId19" Type="http://schemas.openxmlformats.org/officeDocument/2006/relationships/image" Target="../media/image186.jpeg"/><Relationship Id="rId31" Type="http://schemas.openxmlformats.org/officeDocument/2006/relationships/image" Target="../media/image124.jpeg"/><Relationship Id="rId44" Type="http://schemas.openxmlformats.org/officeDocument/2006/relationships/image" Target="../media/image280.jpeg"/><Relationship Id="rId4" Type="http://schemas.openxmlformats.org/officeDocument/2006/relationships/image" Target="../media/image260.jpeg"/><Relationship Id="rId9" Type="http://schemas.openxmlformats.org/officeDocument/2006/relationships/image" Target="../media/image265.jpeg"/><Relationship Id="rId14" Type="http://schemas.openxmlformats.org/officeDocument/2006/relationships/image" Target="../media/image174.jpg"/><Relationship Id="rId22" Type="http://schemas.openxmlformats.org/officeDocument/2006/relationships/image" Target="../media/image80.jpeg"/><Relationship Id="rId27" Type="http://schemas.openxmlformats.org/officeDocument/2006/relationships/image" Target="../media/image102.jpeg"/><Relationship Id="rId30" Type="http://schemas.openxmlformats.org/officeDocument/2006/relationships/image" Target="../media/image118.jpeg"/><Relationship Id="rId35" Type="http://schemas.openxmlformats.org/officeDocument/2006/relationships/image" Target="../media/image53.jpg"/><Relationship Id="rId43" Type="http://schemas.openxmlformats.org/officeDocument/2006/relationships/image" Target="../media/image279.jpe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customXml" Target="../ink/ink37.xml"/><Relationship Id="rId3" Type="http://schemas.openxmlformats.org/officeDocument/2006/relationships/image" Target="../media/image380.emf"/><Relationship Id="rId7" Type="http://schemas.openxmlformats.org/officeDocument/2006/relationships/image" Target="../media/image400.emf"/><Relationship Id="rId2" Type="http://schemas.openxmlformats.org/officeDocument/2006/relationships/customXml" Target="../ink/ink34.xml"/><Relationship Id="rId1" Type="http://schemas.openxmlformats.org/officeDocument/2006/relationships/slideLayout" Target="../slideLayouts/slideLayout2.xml"/><Relationship Id="rId6" Type="http://schemas.openxmlformats.org/officeDocument/2006/relationships/customXml" Target="../ink/ink36.xml"/><Relationship Id="rId5" Type="http://schemas.openxmlformats.org/officeDocument/2006/relationships/image" Target="../media/image390.emf"/><Relationship Id="rId4" Type="http://schemas.openxmlformats.org/officeDocument/2006/relationships/customXml" Target="../ink/ink35.xml"/><Relationship Id="rId9" Type="http://schemas.openxmlformats.org/officeDocument/2006/relationships/image" Target="../media/image410.emf"/></Relationships>
</file>

<file path=ppt/slides/_rels/slide87.xml.rels><?xml version="1.0" encoding="UTF-8" standalone="yes"?>
<Relationships xmlns="http://schemas.openxmlformats.org/package/2006/relationships"><Relationship Id="rId3" Type="http://schemas.openxmlformats.org/officeDocument/2006/relationships/image" Target="../media/image420.emf"/><Relationship Id="rId2" Type="http://schemas.openxmlformats.org/officeDocument/2006/relationships/customXml" Target="../ink/ink3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10</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91513" y="780184"/>
              <a:ext cx="6576120" cy="1158480"/>
            </p14:xfrm>
          </p:contentPart>
        </mc:Choice>
        <mc:Fallback>
          <p:pic>
            <p:nvPicPr>
              <p:cNvPr id="6" name="Ink 5"/>
              <p:cNvPicPr/>
              <p:nvPr/>
            </p:nvPicPr>
            <p:blipFill>
              <a:blip r:embed="rId3"/>
              <a:stretch>
                <a:fillRect/>
              </a:stretch>
            </p:blipFill>
            <p:spPr>
              <a:xfrm>
                <a:off x="1680353" y="771904"/>
                <a:ext cx="6602040" cy="1172160"/>
              </a:xfrm>
              <a:prstGeom prst="rect">
                <a:avLst/>
              </a:prstGeom>
            </p:spPr>
          </p:pic>
        </mc:Fallback>
      </mc:AlternateContent>
    </p:spTree>
    <p:extLst>
      <p:ext uri="{BB962C8B-B14F-4D97-AF65-F5344CB8AC3E}">
        <p14:creationId xmlns:p14="http://schemas.microsoft.com/office/powerpoint/2010/main" val="23703025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14413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12</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99953" y="715024"/>
              <a:ext cx="9087480" cy="887400"/>
            </p14:xfrm>
          </p:contentPart>
        </mc:Choice>
        <mc:Fallback>
          <p:pic>
            <p:nvPicPr>
              <p:cNvPr id="4" name="Ink 3"/>
              <p:cNvPicPr/>
              <p:nvPr/>
            </p:nvPicPr>
            <p:blipFill>
              <a:blip r:embed="rId3"/>
              <a:stretch>
                <a:fillRect/>
              </a:stretch>
            </p:blipFill>
            <p:spPr>
              <a:xfrm>
                <a:off x="989873" y="702064"/>
                <a:ext cx="9107280" cy="913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p14:cNvContentPartPr/>
              <p14:nvPr/>
            </p14:nvContentPartPr>
            <p14:xfrm>
              <a:off x="6156593" y="6420664"/>
              <a:ext cx="360" cy="360"/>
            </p14:xfrm>
          </p:contentPart>
        </mc:Choice>
        <mc:Fallback>
          <p:pic>
            <p:nvPicPr>
              <p:cNvPr id="8" name="Ink 7"/>
              <p:cNvPicPr/>
              <p:nvPr/>
            </p:nvPicPr>
            <p:blipFill>
              <a:blip r:embed="rId5"/>
              <a:stretch>
                <a:fillRect/>
              </a:stretch>
            </p:blipFill>
            <p:spPr>
              <a:xfrm>
                <a:off x="6146153" y="6410224"/>
                <a:ext cx="21240" cy="21240"/>
              </a:xfrm>
              <a:prstGeom prst="rect">
                <a:avLst/>
              </a:prstGeom>
            </p:spPr>
          </p:pic>
        </mc:Fallback>
      </mc:AlternateContent>
    </p:spTree>
    <p:extLst>
      <p:ext uri="{BB962C8B-B14F-4D97-AF65-F5344CB8AC3E}">
        <p14:creationId xmlns:p14="http://schemas.microsoft.com/office/powerpoint/2010/main" val="3499338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13</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wipe(right)">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righ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right)">
                                      <p:cBhvr>
                                        <p:cTn id="5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5" name="Straight Arrow Connector 44"/>
          <p:cNvCxnSpPr>
            <a:endCxn id="65" idx="3"/>
          </p:cNvCxnSpPr>
          <p:nvPr/>
        </p:nvCxnSpPr>
        <p:spPr>
          <a:xfrm flipV="1">
            <a:off x="1244600" y="2691285"/>
            <a:ext cx="3688988"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 Placeholder 7"/>
          <p:cNvSpPr>
            <a:spLocks noGrp="1"/>
          </p:cNvSpPr>
          <p:nvPr>
            <p:ph type="body" sz="quarter" idx="14"/>
          </p:nvPr>
        </p:nvSpPr>
        <p:spPr/>
        <p:txBody>
          <a:bodyPr/>
          <a:lstStyle/>
          <a:p>
            <a:r>
              <a:rPr lang="en-US" dirty="0" smtClean="0"/>
              <a:t>This study’s focus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61" name="Straight Arrow Connector 60"/>
          <p:cNvCxnSpPr>
            <a:endCxn id="75" idx="3"/>
          </p:cNvCxnSpPr>
          <p:nvPr/>
        </p:nvCxnSpPr>
        <p:spPr>
          <a:xfrm flipV="1">
            <a:off x="1117600" y="4357870"/>
            <a:ext cx="3808325"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randombar(horizontal)">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randombar(horizontal)">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fade">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randombar(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fade">
                                      <p:cBhvr>
                                        <p:cTn id="52" dur="500"/>
                                        <p:tgtEl>
                                          <p:spTgt spid="8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left)">
                                      <p:cBhvr>
                                        <p:cTn id="67" dur="500"/>
                                        <p:tgtEl>
                                          <p:spTgt spid="10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3"/>
                                        </p:tgtEl>
                                        <p:attrNameLst>
                                          <p:attrName>style.visibility</p:attrName>
                                        </p:attrNameLst>
                                      </p:cBhvr>
                                      <p:to>
                                        <p:strVal val="visible"/>
                                      </p:to>
                                    </p:set>
                                    <p:animEffect transition="in" filter="wipe(left)">
                                      <p:cBhvr>
                                        <p:cTn id="7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7" grpId="0" animBg="1"/>
      <p:bldP spid="65" grpId="0" animBg="1"/>
      <p:bldP spid="73" grpId="0" animBg="1"/>
      <p:bldP spid="74" grpId="0" animBg="1"/>
      <p:bldP spid="75" grpId="0" animBg="1"/>
      <p:bldP spid="85" grpId="0" animBg="1"/>
      <p:bldP spid="86" grpId="0" animBg="1"/>
      <p:bldP spid="8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15</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tx1">
                    <a:lumMod val="65000"/>
                    <a:lumOff val="35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tx1">
                    <a:lumMod val="65000"/>
                    <a:lumOff val="35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tx1">
                    <a:lumMod val="65000"/>
                    <a:lumOff val="35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a:spLocks noChangeAspect="1"/>
          </p:cNvSpPr>
          <p:nvPr/>
        </p:nvSpPr>
        <p:spPr>
          <a:xfrm>
            <a:off x="401177" y="1653911"/>
            <a:ext cx="1851289" cy="18512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48" name="Oval 47"/>
          <p:cNvSpPr>
            <a:spLocks noChangeAspect="1"/>
          </p:cNvSpPr>
          <p:nvPr/>
        </p:nvSpPr>
        <p:spPr>
          <a:xfrm>
            <a:off x="6635465" y="1431360"/>
            <a:ext cx="2180833" cy="21808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8" name="Text Placeholder 7"/>
          <p:cNvSpPr>
            <a:spLocks noGrp="1"/>
          </p:cNvSpPr>
          <p:nvPr>
            <p:ph type="body" sz="quarter" idx="14"/>
          </p:nvPr>
        </p:nvSpPr>
        <p:spPr/>
        <p:txBody>
          <a:bodyPr/>
          <a:lstStyle/>
          <a:p>
            <a:r>
              <a:rPr lang="en-US" dirty="0" smtClean="0"/>
              <a:t>Scope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16</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16</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Tree>
    <p:extLst>
      <p:ext uri="{BB962C8B-B14F-4D97-AF65-F5344CB8AC3E}">
        <p14:creationId xmlns:p14="http://schemas.microsoft.com/office/powerpoint/2010/main" val="1518355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EE2C88-6C8F-484D-AF69-578F576B1F44}" type="slidenum">
              <a:rPr lang="en-US" smtClean="0"/>
              <a:pPr/>
              <a:t>17</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17</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bg1">
                    <a:lumMod val="50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bg1">
                    <a:lumMod val="50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tx1">
                    <a:lumMod val="65000"/>
                    <a:lumOff val="35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
        <p:nvSpPr>
          <p:cNvPr id="2" name="Text Placeholder 1"/>
          <p:cNvSpPr>
            <a:spLocks noGrp="1"/>
          </p:cNvSpPr>
          <p:nvPr>
            <p:ph type="body" sz="quarter" idx="14"/>
          </p:nvPr>
        </p:nvSpPr>
        <p:spPr/>
        <p:txBody>
          <a:bodyPr/>
          <a:lstStyle/>
          <a:p>
            <a:endParaRPr lang="en-US" dirty="0"/>
          </a:p>
        </p:txBody>
      </p:sp>
      <p:sp>
        <p:nvSpPr>
          <p:cNvPr id="3" name="TextBox 2"/>
          <p:cNvSpPr txBox="1"/>
          <p:nvPr/>
        </p:nvSpPr>
        <p:spPr>
          <a:xfrm>
            <a:off x="1392997" y="6283142"/>
            <a:ext cx="3404677" cy="523220"/>
          </a:xfrm>
          <a:prstGeom prst="rect">
            <a:avLst/>
          </a:prstGeom>
          <a:noFill/>
        </p:spPr>
        <p:txBody>
          <a:bodyPr wrap="square" rtlCol="0">
            <a:spAutoFit/>
          </a:bodyPr>
          <a:lstStyle/>
          <a:p>
            <a:r>
              <a:rPr lang="en-US" sz="1400" dirty="0" smtClean="0"/>
              <a:t>Work completed with Miles Efron, Katrina Fenlon, and Megan Senseney</a:t>
            </a:r>
            <a:endParaRPr lang="en-US" sz="1400" dirty="0"/>
          </a:p>
        </p:txBody>
      </p:sp>
    </p:spTree>
    <p:extLst>
      <p:ext uri="{BB962C8B-B14F-4D97-AF65-F5344CB8AC3E}">
        <p14:creationId xmlns:p14="http://schemas.microsoft.com/office/powerpoint/2010/main" val="4119100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18</a:t>
            </a:fld>
            <a:endParaRPr lang="en-US" dirty="0"/>
          </a:p>
        </p:txBody>
      </p:sp>
      <p:sp>
        <p:nvSpPr>
          <p:cNvPr id="3" name="TextBox 2"/>
          <p:cNvSpPr txBox="1"/>
          <p:nvPr/>
        </p:nvSpPr>
        <p:spPr>
          <a:xfrm>
            <a:off x="533400" y="2849265"/>
            <a:ext cx="4038600" cy="923330"/>
          </a:xfrm>
          <a:prstGeom prst="rect">
            <a:avLst/>
          </a:prstGeom>
          <a:noFill/>
        </p:spPr>
        <p:txBody>
          <a:bodyPr wrap="square" rtlCol="0">
            <a:spAutoFit/>
          </a:bodyPr>
          <a:lstStyle/>
          <a:p>
            <a:r>
              <a:rPr lang="en-US" dirty="0" smtClean="0"/>
              <a:t>How can you determine if a contribution by a self-selected amateur is reliable?</a:t>
            </a:r>
            <a:endParaRPr lang="en-US" dirty="0"/>
          </a:p>
        </p:txBody>
      </p:sp>
    </p:spTree>
    <p:extLst>
      <p:ext uri="{BB962C8B-B14F-4D97-AF65-F5344CB8AC3E}">
        <p14:creationId xmlns:p14="http://schemas.microsoft.com/office/powerpoint/2010/main" val="37575283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DATA</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19</a:t>
            </a:fld>
            <a:endParaRPr lang="en-US" dirty="0"/>
          </a:p>
        </p:txBody>
      </p:sp>
      <p:sp>
        <p:nvSpPr>
          <p:cNvPr id="9" name="Text Placeholder 8"/>
          <p:cNvSpPr>
            <a:spLocks noGrp="1"/>
          </p:cNvSpPr>
          <p:nvPr>
            <p:ph type="body" sz="quarter" idx="15"/>
          </p:nvPr>
        </p:nvSpPr>
        <p:spPr/>
        <p:txBody>
          <a:bodyPr/>
          <a:lstStyle/>
          <a:p>
            <a:r>
              <a:rPr lang="en-US" b="1" dirty="0" smtClean="0"/>
              <a:t>INTERPRETING OBJECTIVE TASKS FOR PAID CROWDSOURCING</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19</a:t>
            </a:fld>
            <a:endParaRPr lang="en-US" dirty="0"/>
          </a:p>
        </p:txBody>
      </p:sp>
      <p:sp>
        <p:nvSpPr>
          <p:cNvPr id="2" name="Rounded Rectangle 1"/>
          <p:cNvSpPr/>
          <p:nvPr/>
        </p:nvSpPr>
        <p:spPr>
          <a:xfrm>
            <a:off x="4783870" y="5299530"/>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32"/>
          <p:cNvSpPr txBox="1">
            <a:spLocks/>
          </p:cNvSpPr>
          <p:nvPr/>
        </p:nvSpPr>
        <p:spPr>
          <a:xfrm>
            <a:off x="7489860" y="2463799"/>
            <a:ext cx="4333789" cy="11645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smtClean="0">
                <a:solidFill>
                  <a:srgbClr val="262626"/>
                </a:solidFill>
                <a:latin typeface="+mn-lt"/>
              </a:rPr>
              <a:t>Sentiment </a:t>
            </a:r>
            <a:r>
              <a:rPr lang="en-US" sz="1400" dirty="0">
                <a:solidFill>
                  <a:srgbClr val="262626"/>
                </a:solidFill>
                <a:latin typeface="+mn-lt"/>
              </a:rPr>
              <a:t>ratings for a series of tweets also generated on Mechanical </a:t>
            </a:r>
            <a:r>
              <a:rPr lang="en-US" sz="1400" dirty="0" smtClean="0">
                <a:solidFill>
                  <a:srgbClr val="262626"/>
                </a:solidFill>
                <a:latin typeface="+mn-lt"/>
              </a:rPr>
              <a:t>Turk.</a:t>
            </a:r>
            <a:endParaRPr lang="en-US" sz="1400" dirty="0">
              <a:solidFill>
                <a:srgbClr val="262626"/>
              </a:solidFill>
              <a:latin typeface="+mn-lt"/>
            </a:endParaRPr>
          </a:p>
        </p:txBody>
      </p:sp>
      <p:sp>
        <p:nvSpPr>
          <p:cNvPr id="28" name="Text Placeholder 33"/>
          <p:cNvSpPr txBox="1">
            <a:spLocks/>
          </p:cNvSpPr>
          <p:nvPr/>
        </p:nvSpPr>
        <p:spPr>
          <a:xfrm>
            <a:off x="747619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Comparison Dataset: Twitter Sentiment Judgments</a:t>
            </a:r>
            <a:endParaRPr lang="en-AU" sz="1600" dirty="0">
              <a:solidFill>
                <a:schemeClr val="accent5"/>
              </a:solidFill>
              <a:latin typeface="+mj-lt"/>
            </a:endParaRPr>
          </a:p>
        </p:txBody>
      </p:sp>
      <p:sp>
        <p:nvSpPr>
          <p:cNvPr id="60" name="Rounded Rectangle 59"/>
          <p:cNvSpPr/>
          <p:nvPr/>
        </p:nvSpPr>
        <p:spPr>
          <a:xfrm>
            <a:off x="4783870" y="5015647"/>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4783870" y="4738621"/>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4783870" y="4454738"/>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783870" y="4170372"/>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79" name="Rounded Rectangle 78"/>
          <p:cNvSpPr/>
          <p:nvPr/>
        </p:nvSpPr>
        <p:spPr>
          <a:xfrm>
            <a:off x="4783870" y="3886489"/>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0" name="Rounded Rectangle 79"/>
          <p:cNvSpPr/>
          <p:nvPr/>
        </p:nvSpPr>
        <p:spPr>
          <a:xfrm>
            <a:off x="4783870" y="3609463"/>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1" name="Rounded Rectangle 80"/>
          <p:cNvSpPr/>
          <p:nvPr/>
        </p:nvSpPr>
        <p:spPr>
          <a:xfrm>
            <a:off x="4783870" y="3325580"/>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2" name="Rounded Rectangle 81"/>
          <p:cNvSpPr/>
          <p:nvPr/>
        </p:nvSpPr>
        <p:spPr>
          <a:xfrm>
            <a:off x="6156964" y="5299530"/>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ounded Rectangle 82"/>
          <p:cNvSpPr/>
          <p:nvPr/>
        </p:nvSpPr>
        <p:spPr>
          <a:xfrm>
            <a:off x="6156964" y="501564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6156964" y="4738621"/>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6156964" y="4454738"/>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156964" y="4170372"/>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6156964" y="3886489"/>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6156964" y="3609463"/>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6156964" y="3325580"/>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4783870" y="3038767"/>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99" name="Rounded Rectangle 98"/>
          <p:cNvSpPr/>
          <p:nvPr/>
        </p:nvSpPr>
        <p:spPr>
          <a:xfrm>
            <a:off x="6156964" y="303876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342274" y="1874360"/>
            <a:ext cx="660987" cy="707886"/>
          </a:xfrm>
          <a:prstGeom prst="rect">
            <a:avLst/>
          </a:prstGeom>
        </p:spPr>
        <p:txBody>
          <a:bodyPr wrap="none">
            <a:spAutoFit/>
          </a:bodyPr>
          <a:lstStyle/>
          <a:p>
            <a:pPr algn="ctr"/>
            <a:r>
              <a:rPr lang="en-AU" sz="4000" dirty="0">
                <a:solidFill>
                  <a:schemeClr val="accent1"/>
                </a:solidFill>
                <a:latin typeface="FontAwesome" pitchFamily="2" charset="0"/>
              </a:rPr>
              <a:t></a:t>
            </a:r>
            <a:endParaRPr lang="en-US" sz="4000" dirty="0">
              <a:solidFill>
                <a:schemeClr val="accent1"/>
              </a:solidFill>
              <a:latin typeface="FontAwesome" pitchFamily="2" charset="0"/>
            </a:endParaRPr>
          </a:p>
        </p:txBody>
      </p:sp>
      <p:sp>
        <p:nvSpPr>
          <p:cNvPr id="102" name="Rectangle 101"/>
          <p:cNvSpPr/>
          <p:nvPr/>
        </p:nvSpPr>
        <p:spPr>
          <a:xfrm>
            <a:off x="4973503" y="1874360"/>
            <a:ext cx="660758" cy="707886"/>
          </a:xfrm>
          <a:prstGeom prst="rect">
            <a:avLst/>
          </a:prstGeom>
        </p:spPr>
        <p:txBody>
          <a:bodyPr wrap="none">
            <a:spAutoFit/>
          </a:bodyPr>
          <a:lstStyle/>
          <a:p>
            <a:pPr algn="ctr"/>
            <a:r>
              <a:rPr lang="en-AU" sz="4000" dirty="0">
                <a:solidFill>
                  <a:schemeClr val="accent3"/>
                </a:solidFill>
                <a:latin typeface="FontAwesome" pitchFamily="2" charset="0"/>
              </a:rPr>
              <a:t></a:t>
            </a:r>
            <a:endParaRPr lang="en-US" sz="4000" dirty="0">
              <a:solidFill>
                <a:schemeClr val="accent3"/>
              </a:solidFill>
              <a:latin typeface="FontAwesome" pitchFamily="2" charset="0"/>
            </a:endParaRPr>
          </a:p>
        </p:txBody>
      </p:sp>
      <p:sp>
        <p:nvSpPr>
          <p:cNvPr id="103" name="Rounded Rectangle 102"/>
          <p:cNvSpPr/>
          <p:nvPr/>
        </p:nvSpPr>
        <p:spPr>
          <a:xfrm>
            <a:off x="4783870"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6156964"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a:off x="7463365" y="3521672"/>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110" name="TextBox 109"/>
          <p:cNvSpPr txBox="1"/>
          <p:nvPr/>
        </p:nvSpPr>
        <p:spPr>
          <a:xfrm>
            <a:off x="8136601" y="3496257"/>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5 contribution options</a:t>
            </a:r>
            <a:endParaRPr lang="en-US" sz="2000" dirty="0">
              <a:solidFill>
                <a:srgbClr val="262626"/>
              </a:solidFill>
              <a:latin typeface="Lato Black" panose="020F0A02020204030203" pitchFamily="34" charset="0"/>
            </a:endParaRPr>
          </a:p>
        </p:txBody>
      </p:sp>
      <p:sp>
        <p:nvSpPr>
          <p:cNvPr id="114" name="Rectangle 113"/>
          <p:cNvSpPr/>
          <p:nvPr/>
        </p:nvSpPr>
        <p:spPr>
          <a:xfrm>
            <a:off x="8238274" y="3878411"/>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
        <p:nvSpPr>
          <p:cNvPr id="48" name="Text Placeholder 32"/>
          <p:cNvSpPr txBox="1">
            <a:spLocks/>
          </p:cNvSpPr>
          <p:nvPr/>
        </p:nvSpPr>
        <p:spPr>
          <a:xfrm>
            <a:off x="275000" y="2262672"/>
            <a:ext cx="4333789" cy="18282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a:solidFill>
                  <a:srgbClr val="262626"/>
                </a:solidFill>
                <a:latin typeface="+mn-lt"/>
              </a:rPr>
              <a:t>23000 relevance judgments produced by self-selected, semi-anonymous workers</a:t>
            </a:r>
            <a:r>
              <a:rPr lang="en-US" sz="1400" dirty="0" smtClean="0">
                <a:solidFill>
                  <a:srgbClr val="262626"/>
                </a:solidFill>
                <a:latin typeface="+mn-lt"/>
              </a:rPr>
              <a:t>.</a:t>
            </a:r>
          </a:p>
          <a:p>
            <a:pPr marL="0" indent="0">
              <a:lnSpc>
                <a:spcPct val="150000"/>
              </a:lnSpc>
              <a:buNone/>
            </a:pPr>
            <a:r>
              <a:rPr lang="en-US" sz="1400" dirty="0" smtClean="0">
                <a:solidFill>
                  <a:srgbClr val="262626"/>
                </a:solidFill>
                <a:latin typeface="+mn-lt"/>
              </a:rPr>
              <a:t>Collected through paid platform Amazon Mechanical Turk, judging retrieval over variable length documents in  cultural heritage collection.</a:t>
            </a:r>
            <a:endParaRPr lang="en-US" sz="1400" dirty="0">
              <a:solidFill>
                <a:srgbClr val="262626"/>
              </a:solidFill>
              <a:latin typeface="+mn-lt"/>
            </a:endParaRPr>
          </a:p>
        </p:txBody>
      </p:sp>
      <p:sp>
        <p:nvSpPr>
          <p:cNvPr id="49" name="Text Placeholder 33"/>
          <p:cNvSpPr txBox="1">
            <a:spLocks/>
          </p:cNvSpPr>
          <p:nvPr/>
        </p:nvSpPr>
        <p:spPr>
          <a:xfrm>
            <a:off x="26133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Primary Dataset: IR Relevance Judgments</a:t>
            </a:r>
            <a:endParaRPr lang="en-AU" sz="1600" dirty="0">
              <a:solidFill>
                <a:schemeClr val="accent5"/>
              </a:solidFill>
              <a:latin typeface="+mj-lt"/>
            </a:endParaRPr>
          </a:p>
        </p:txBody>
      </p:sp>
      <p:sp>
        <p:nvSpPr>
          <p:cNvPr id="66" name="Oval 65"/>
          <p:cNvSpPr>
            <a:spLocks noChangeAspect="1"/>
          </p:cNvSpPr>
          <p:nvPr/>
        </p:nvSpPr>
        <p:spPr>
          <a:xfrm>
            <a:off x="247905" y="4333710"/>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67" name="TextBox 66"/>
          <p:cNvSpPr txBox="1"/>
          <p:nvPr/>
        </p:nvSpPr>
        <p:spPr>
          <a:xfrm>
            <a:off x="921141" y="4308295"/>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3 contribution options</a:t>
            </a:r>
            <a:endParaRPr lang="en-US" sz="2000" dirty="0">
              <a:solidFill>
                <a:srgbClr val="262626"/>
              </a:solidFill>
              <a:latin typeface="Lato Black" panose="020F0A02020204030203" pitchFamily="34" charset="0"/>
            </a:endParaRPr>
          </a:p>
        </p:txBody>
      </p:sp>
      <p:sp>
        <p:nvSpPr>
          <p:cNvPr id="70" name="Rectangle 69"/>
          <p:cNvSpPr/>
          <p:nvPr/>
        </p:nvSpPr>
        <p:spPr>
          <a:xfrm>
            <a:off x="1022814" y="4690449"/>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Tree>
    <p:extLst>
      <p:ext uri="{BB962C8B-B14F-4D97-AF65-F5344CB8AC3E}">
        <p14:creationId xmlns:p14="http://schemas.microsoft.com/office/powerpoint/2010/main" val="2814002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2229289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20</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20</a:t>
            </a:fld>
            <a:endParaRPr lang="en-US" dirty="0"/>
          </a:p>
        </p:txBody>
      </p:sp>
      <p:sp>
        <p:nvSpPr>
          <p:cNvPr id="52" name="Rounded Rectangle 51"/>
          <p:cNvSpPr/>
          <p:nvPr/>
        </p:nvSpPr>
        <p:spPr>
          <a:xfrm flipH="1">
            <a:off x="4787899" y="1320800"/>
            <a:ext cx="2400721" cy="1488140"/>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 raters grow more reliable over time?</a:t>
            </a:r>
          </a:p>
          <a:p>
            <a:pPr lvl="0" algn="ctr"/>
            <a:r>
              <a:rPr lang="en-US" sz="1400" dirty="0">
                <a:latin typeface="Didot"/>
                <a:cs typeface="Didot"/>
              </a:rPr>
              <a:t>Can you account for the rating distribution given the rater's experience? </a:t>
            </a:r>
            <a:endParaRPr lang="en-US" sz="1400" dirty="0">
              <a:latin typeface="Didot"/>
              <a:cs typeface="Didot"/>
            </a:endParaRPr>
          </a:p>
        </p:txBody>
      </p:sp>
      <p:sp>
        <p:nvSpPr>
          <p:cNvPr id="53" name="Rounded Rectangle 52"/>
          <p:cNvSpPr/>
          <p:nvPr/>
        </p:nvSpPr>
        <p:spPr>
          <a:xfrm flipH="1">
            <a:off x="7433831" y="2808940"/>
            <a:ext cx="2243568" cy="2106197"/>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 Does a rater's agreement or disagreement with other raters reflect their overall quality as a rater? We also investigated ways to quantify disagreement and to correct for it.</a:t>
            </a:r>
            <a:endParaRPr lang="en-US" sz="1400" dirty="0">
              <a:latin typeface="Didot"/>
              <a:cs typeface="Didot"/>
            </a:endParaRPr>
          </a:p>
        </p:txBody>
      </p:sp>
      <p:sp>
        <p:nvSpPr>
          <p:cNvPr id="54" name="Rounded Rectangle 53"/>
          <p:cNvSpPr/>
          <p:nvPr/>
        </p:nvSpPr>
        <p:spPr>
          <a:xfrm flipH="1">
            <a:off x="2177772" y="3677191"/>
            <a:ext cx="2521227" cy="1237945"/>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Does the length of time that a rater spends on a question reflect the quality of their rating?</a:t>
            </a:r>
            <a:endParaRPr lang="en-US" sz="1400" dirty="0">
              <a:latin typeface="Didot"/>
              <a:cs typeface="Didot"/>
            </a:endParaRPr>
          </a:p>
        </p:txBody>
      </p:sp>
      <p:grpSp>
        <p:nvGrpSpPr>
          <p:cNvPr id="10" name="Group 9"/>
          <p:cNvGrpSpPr/>
          <p:nvPr/>
        </p:nvGrpSpPr>
        <p:grpSpPr>
          <a:xfrm>
            <a:off x="5792636" y="3034541"/>
            <a:ext cx="285022"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11" name="Group 10"/>
          <p:cNvGrpSpPr/>
          <p:nvPr/>
        </p:nvGrpSpPr>
        <p:grpSpPr>
          <a:xfrm>
            <a:off x="8445904" y="5130642"/>
            <a:ext cx="285022"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2" name="Group 1"/>
          <p:cNvGrpSpPr/>
          <p:nvPr/>
        </p:nvGrpSpPr>
        <p:grpSpPr>
          <a:xfrm>
            <a:off x="3239571" y="5082929"/>
            <a:ext cx="285022"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sp>
        <p:nvSpPr>
          <p:cNvPr id="12" name="TextBox 11"/>
          <p:cNvSpPr txBox="1"/>
          <p:nvPr/>
        </p:nvSpPr>
        <p:spPr>
          <a:xfrm>
            <a:off x="2802455" y="3229954"/>
            <a:ext cx="1426646" cy="369332"/>
          </a:xfrm>
          <a:prstGeom prst="rect">
            <a:avLst/>
          </a:prstGeom>
          <a:noFill/>
        </p:spPr>
        <p:txBody>
          <a:bodyPr wrap="square" rtlCol="0">
            <a:spAutoFit/>
          </a:bodyPr>
          <a:lstStyle/>
          <a:p>
            <a:r>
              <a:rPr lang="en-US" dirty="0" smtClean="0">
                <a:latin typeface="+mj-lt"/>
              </a:rPr>
              <a:t>Temporality</a:t>
            </a:r>
            <a:endParaRPr lang="en-US" dirty="0">
              <a:latin typeface="+mj-lt"/>
            </a:endParaRPr>
          </a:p>
        </p:txBody>
      </p:sp>
      <p:sp>
        <p:nvSpPr>
          <p:cNvPr id="28" name="TextBox 27"/>
          <p:cNvSpPr txBox="1"/>
          <p:nvPr/>
        </p:nvSpPr>
        <p:spPr>
          <a:xfrm>
            <a:off x="5224635" y="841656"/>
            <a:ext cx="1426646" cy="369332"/>
          </a:xfrm>
          <a:prstGeom prst="rect">
            <a:avLst/>
          </a:prstGeom>
          <a:noFill/>
        </p:spPr>
        <p:txBody>
          <a:bodyPr wrap="square" rtlCol="0">
            <a:spAutoFit/>
          </a:bodyPr>
          <a:lstStyle/>
          <a:p>
            <a:r>
              <a:rPr lang="en-US" dirty="0" smtClean="0">
                <a:latin typeface="+mj-lt"/>
              </a:rPr>
              <a:t>Experience</a:t>
            </a:r>
            <a:endParaRPr lang="en-US" dirty="0">
              <a:latin typeface="+mj-lt"/>
            </a:endParaRPr>
          </a:p>
        </p:txBody>
      </p:sp>
      <p:sp>
        <p:nvSpPr>
          <p:cNvPr id="29" name="TextBox 28"/>
          <p:cNvSpPr txBox="1"/>
          <p:nvPr/>
        </p:nvSpPr>
        <p:spPr>
          <a:xfrm>
            <a:off x="7433831" y="2265300"/>
            <a:ext cx="2243567" cy="369332"/>
          </a:xfrm>
          <a:prstGeom prst="rect">
            <a:avLst/>
          </a:prstGeom>
          <a:noFill/>
        </p:spPr>
        <p:txBody>
          <a:bodyPr wrap="square" rtlCol="0">
            <a:spAutoFit/>
          </a:bodyPr>
          <a:lstStyle/>
          <a:p>
            <a:pPr algn="ctr"/>
            <a:r>
              <a:rPr lang="en-US" dirty="0" smtClean="0">
                <a:latin typeface="+mj-lt"/>
              </a:rPr>
              <a:t>Agreement</a:t>
            </a:r>
            <a:endParaRPr lang="en-US" dirty="0">
              <a:latin typeface="+mj-lt"/>
            </a:endParaRPr>
          </a:p>
        </p:txBody>
      </p:sp>
    </p:spTree>
    <p:extLst>
      <p:ext uri="{BB962C8B-B14F-4D97-AF65-F5344CB8AC3E}">
        <p14:creationId xmlns:p14="http://schemas.microsoft.com/office/powerpoint/2010/main" val="289247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49259" y="144924"/>
            <a:ext cx="8334782" cy="6220266"/>
            <a:chOff x="0" y="0"/>
            <a:chExt cx="3063240" cy="2286102"/>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063240" cy="2188210"/>
            </a:xfrm>
            <a:prstGeom prst="rect">
              <a:avLst/>
            </a:prstGeom>
          </p:spPr>
        </p:pic>
        <p:sp>
          <p:nvSpPr>
            <p:cNvPr id="4" name="Text Box 25"/>
            <p:cNvSpPr txBox="1"/>
            <p:nvPr/>
          </p:nvSpPr>
          <p:spPr>
            <a:xfrm>
              <a:off x="0" y="2235200"/>
              <a:ext cx="3063240" cy="50902"/>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endParaRPr lang="en-US" sz="900" b="1" dirty="0">
                <a:latin typeface="Arial"/>
                <a:ea typeface="Times New Roman"/>
                <a:cs typeface="Times New Roman"/>
              </a:endParaRPr>
            </a:p>
          </p:txBody>
        </p:sp>
      </p:grpSp>
      <p:sp>
        <p:nvSpPr>
          <p:cNvPr id="5" name="Rectangle 4"/>
          <p:cNvSpPr/>
          <p:nvPr/>
        </p:nvSpPr>
        <p:spPr>
          <a:xfrm>
            <a:off x="2499774" y="6184199"/>
            <a:ext cx="7425265" cy="646331"/>
          </a:xfrm>
          <a:prstGeom prst="rect">
            <a:avLst/>
          </a:prstGeom>
        </p:spPr>
        <p:txBody>
          <a:bodyPr wrap="square">
            <a:spAutoFit/>
          </a:bodyPr>
          <a:lstStyle/>
          <a:p>
            <a:pPr algn="ctr">
              <a:spcBef>
                <a:spcPts val="600"/>
              </a:spcBef>
              <a:spcAft>
                <a:spcPts val="600"/>
              </a:spcAft>
            </a:pPr>
            <a:r>
              <a:rPr lang="en-US" dirty="0">
                <a:latin typeface="Didot"/>
                <a:ea typeface="Times New Roman"/>
                <a:cs typeface="Didot"/>
              </a:rPr>
              <a:t>Distribution of raters' agreement with other raters (x) and agreement with oracle ratings (y). </a:t>
            </a:r>
            <a:endParaRPr lang="en-US" dirty="0">
              <a:latin typeface="Didot"/>
              <a:ea typeface="Times New Roman"/>
              <a:cs typeface="Didot"/>
            </a:endParaRPr>
          </a:p>
        </p:txBody>
      </p:sp>
      <p:sp>
        <p:nvSpPr>
          <p:cNvPr id="6" name="Slide Number Placeholder 5"/>
          <p:cNvSpPr>
            <a:spLocks noGrp="1"/>
          </p:cNvSpPr>
          <p:nvPr>
            <p:ph type="sldNum" sz="quarter" idx="12"/>
          </p:nvPr>
        </p:nvSpPr>
        <p:spPr/>
        <p:txBody>
          <a:bodyPr/>
          <a:lstStyle/>
          <a:p>
            <a:fld id="{B2D6E624-28B4-A541-ABAD-300816719FEE}" type="slidenum">
              <a:rPr lang="en-US" smtClean="0"/>
              <a:t>21</a:t>
            </a:fld>
            <a:endParaRPr lang="en-US"/>
          </a:p>
        </p:txBody>
      </p:sp>
    </p:spTree>
    <p:extLst>
      <p:ext uri="{BB962C8B-B14F-4D97-AF65-F5344CB8AC3E}">
        <p14:creationId xmlns:p14="http://schemas.microsoft.com/office/powerpoint/2010/main" val="2942473869"/>
      </p:ext>
    </p:extLst>
  </p:cSld>
  <p:clrMapOvr>
    <a:masterClrMapping/>
  </p:clrMapOvr>
  <mc:AlternateContent xmlns:mc="http://schemas.openxmlformats.org/markup-compatibility/2006">
    <mc:Choice xmlns:p14="http://schemas.microsoft.com/office/powerpoint/2010/main" Requires="p14">
      <p:transition spd="slow" p14:dur="2000" advTm="35082"/>
    </mc:Choice>
    <mc:Fallback>
      <p:transition spd="slow" advTm="3508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2D6E624-28B4-A541-ABAD-300816719FEE}" type="slidenum">
              <a:rPr lang="en-US" smtClean="0"/>
              <a:t>22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720" y="593662"/>
            <a:ext cx="8704238" cy="4974622"/>
          </a:xfrm>
          <a:prstGeom prst="rect">
            <a:avLst/>
          </a:prstGeom>
        </p:spPr>
      </p:pic>
      <p:sp>
        <p:nvSpPr>
          <p:cNvPr id="4" name="Text Box 22"/>
          <p:cNvSpPr txBox="1"/>
          <p:nvPr/>
        </p:nvSpPr>
        <p:spPr>
          <a:xfrm>
            <a:off x="4314404" y="5686909"/>
            <a:ext cx="3859779" cy="492443"/>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Number </a:t>
            </a:r>
            <a:r>
              <a:rPr lang="en-US" sz="1600" dirty="0">
                <a:latin typeface="Didot"/>
                <a:ea typeface="Times New Roman"/>
                <a:cs typeface="Didot"/>
              </a:rPr>
              <a:t>of ratings contributed per rater, roughly following a power-law distribution</a:t>
            </a:r>
          </a:p>
        </p:txBody>
      </p:sp>
    </p:spTree>
    <p:extLst>
      <p:ext uri="{BB962C8B-B14F-4D97-AF65-F5344CB8AC3E}">
        <p14:creationId xmlns:p14="http://schemas.microsoft.com/office/powerpoint/2010/main" val="4251366664"/>
      </p:ext>
    </p:extLst>
  </p:cSld>
  <p:clrMapOvr>
    <a:masterClrMapping/>
  </p:clrMapOvr>
  <mc:AlternateContent xmlns:mc="http://schemas.openxmlformats.org/markup-compatibility/2006">
    <mc:Choice xmlns:p14="http://schemas.microsoft.com/office/powerpoint/2010/main" Requires="p14">
      <p:transition spd="slow" p14:dur="2000" advTm="13324"/>
    </mc:Choice>
    <mc:Fallback>
      <p:transition spd="slow" advTm="13324"/>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Temporality</a:t>
            </a:r>
            <a:endParaRPr lang="en-US" dirty="0"/>
          </a:p>
        </p:txBody>
      </p:sp>
      <p:sp>
        <p:nvSpPr>
          <p:cNvPr id="3" name="Content Placeholder 2"/>
          <p:cNvSpPr>
            <a:spLocks noGrp="1"/>
          </p:cNvSpPr>
          <p:nvPr>
            <p:ph idx="1"/>
          </p:nvPr>
        </p:nvSpPr>
        <p:spPr>
          <a:xfrm>
            <a:off x="2346960" y="1100629"/>
            <a:ext cx="7520940" cy="2976989"/>
          </a:xfrm>
        </p:spPr>
        <p:txBody>
          <a:bodyPr>
            <a:normAutofit/>
          </a:bodyPr>
          <a:lstStyle/>
          <a:p>
            <a:pPr algn="ctr"/>
            <a:r>
              <a:rPr lang="en-US" sz="1800" b="1" dirty="0"/>
              <a:t>Dwell Time: </a:t>
            </a:r>
            <a:r>
              <a:rPr lang="en-US" sz="1800" dirty="0"/>
              <a:t>Time spent on each rating</a:t>
            </a:r>
          </a:p>
          <a:p>
            <a:pPr marL="0" lvl="1" indent="0">
              <a:buNone/>
            </a:pPr>
            <a:r>
              <a:rPr lang="en-US" sz="1800" b="1" dirty="0"/>
              <a:t>Question</a:t>
            </a:r>
          </a:p>
          <a:p>
            <a:pPr marL="0" lvl="1" indent="0">
              <a:buNone/>
            </a:pPr>
            <a:r>
              <a:rPr lang="en-US" sz="1800" i="1" dirty="0"/>
              <a:t>Does the amount of time a user spends answering each task help us understand their quality as a rater?</a:t>
            </a:r>
            <a:endParaRPr lang="en-US" sz="1800" b="1" i="1" dirty="0"/>
          </a:p>
          <a:p>
            <a:pPr marL="0" lvl="1" indent="0">
              <a:buNone/>
            </a:pPr>
            <a:r>
              <a:rPr lang="en-US" sz="1800" b="1" dirty="0"/>
              <a:t>Null Hypothesis</a:t>
            </a:r>
          </a:p>
          <a:p>
            <a:pPr marL="0" lvl="1" indent="0">
              <a:buNone/>
            </a:pPr>
            <a:r>
              <a:rPr lang="en-US" sz="1800" i="1" dirty="0"/>
              <a:t>That the distributions of dwell time for both correct and incorrect ratings are the same. </a:t>
            </a:r>
            <a:endParaRPr lang="en-US" sz="1800" b="1" i="1" dirty="0"/>
          </a:p>
          <a:p>
            <a:pPr marL="0" lvl="1" indent="0">
              <a:buNone/>
            </a:pPr>
            <a:r>
              <a:rPr lang="en-US" sz="1800" b="1" dirty="0"/>
              <a:t>Alternate Hypothesis</a:t>
            </a:r>
          </a:p>
          <a:p>
            <a:pPr marL="0" lvl="1" indent="0">
              <a:buNone/>
            </a:pPr>
            <a:r>
              <a:rPr lang="en-US" sz="1800" i="1" dirty="0"/>
              <a:t>That the distribution of dwell time (without blocking) for correct ratings is different than that for incorrect ratings, for better or worse.</a:t>
            </a:r>
          </a:p>
          <a:p>
            <a:pPr lvl="1" algn="ctr"/>
            <a:endParaRPr lang="en-US" sz="1800" i="1" dirty="0"/>
          </a:p>
          <a:p>
            <a:pPr lvl="1" algn="ctr"/>
            <a:endParaRPr lang="en-US" sz="1800" i="1" dirty="0"/>
          </a:p>
        </p:txBody>
      </p:sp>
      <p:sp>
        <p:nvSpPr>
          <p:cNvPr id="4" name="Slide Number Placeholder 3"/>
          <p:cNvSpPr>
            <a:spLocks noGrp="1"/>
          </p:cNvSpPr>
          <p:nvPr>
            <p:ph type="sldNum" sz="quarter" idx="12"/>
          </p:nvPr>
        </p:nvSpPr>
        <p:spPr/>
        <p:txBody>
          <a:bodyPr/>
          <a:lstStyle/>
          <a:p>
            <a:fld id="{B2D6E624-28B4-A541-ABAD-300816719FEE}" type="slidenum">
              <a:rPr lang="en-US" smtClean="0"/>
              <a:t>23</a:t>
            </a:fld>
            <a:endParaRPr lang="en-US"/>
          </a:p>
        </p:txBody>
      </p:sp>
      <p:sp>
        <p:nvSpPr>
          <p:cNvPr id="6" name="Rectangle 5"/>
          <p:cNvSpPr/>
          <p:nvPr/>
        </p:nvSpPr>
        <p:spPr>
          <a:xfrm>
            <a:off x="2346960" y="4162400"/>
            <a:ext cx="2685930" cy="461665"/>
          </a:xfrm>
          <a:prstGeom prst="rect">
            <a:avLst/>
          </a:prstGeom>
        </p:spPr>
        <p:txBody>
          <a:bodyPr wrap="square">
            <a:spAutoFit/>
          </a:bodyPr>
          <a:lstStyle/>
          <a:p>
            <a:pPr marL="0" lvl="1"/>
            <a:r>
              <a:rPr lang="en-US" sz="2400" b="1" dirty="0">
                <a:latin typeface="Didot"/>
                <a:cs typeface="Didot"/>
              </a:rPr>
              <a:t>Conclusion</a:t>
            </a:r>
            <a:endParaRPr lang="en-US" sz="2400" dirty="0">
              <a:latin typeface="Didot"/>
              <a:cs typeface="Didot"/>
            </a:endParaRPr>
          </a:p>
        </p:txBody>
      </p:sp>
      <p:sp>
        <p:nvSpPr>
          <p:cNvPr id="7" name="Rectangle 6"/>
          <p:cNvSpPr/>
          <p:nvPr/>
        </p:nvSpPr>
        <p:spPr>
          <a:xfrm>
            <a:off x="2410593" y="4624070"/>
            <a:ext cx="2007224" cy="2431435"/>
          </a:xfrm>
          <a:prstGeom prst="rect">
            <a:avLst/>
          </a:prstGeom>
        </p:spPr>
        <p:txBody>
          <a:bodyPr wrap="square">
            <a:spAutoFit/>
          </a:bodyPr>
          <a:lstStyle/>
          <a:p>
            <a:pPr marL="0" lvl="1"/>
            <a:r>
              <a:rPr lang="en-US" sz="2400" i="1" dirty="0">
                <a:latin typeface="Didot"/>
                <a:cs typeface="Didot"/>
              </a:rPr>
              <a:t>Fail to </a:t>
            </a:r>
            <a:r>
              <a:rPr lang="en-US" sz="2400" i="1" dirty="0">
                <a:latin typeface="Didot"/>
                <a:cs typeface="Didot"/>
              </a:rPr>
              <a:t>Reject</a:t>
            </a:r>
          </a:p>
          <a:p>
            <a:pPr marL="0" lvl="1"/>
            <a:endParaRPr lang="en-US" sz="2400" i="1" dirty="0">
              <a:latin typeface="Didot"/>
              <a:cs typeface="Didot"/>
            </a:endParaRPr>
          </a:p>
          <a:p>
            <a:pPr marL="0" lvl="1"/>
            <a:r>
              <a:rPr lang="en-US" sz="1400" dirty="0">
                <a:latin typeface="Didot"/>
                <a:cs typeface="Didot"/>
              </a:rPr>
              <a:t>P=0.064</a:t>
            </a:r>
          </a:p>
          <a:p>
            <a:pPr marL="0" lvl="1"/>
            <a:r>
              <a:rPr lang="en-US" sz="1400" dirty="0">
                <a:latin typeface="Didot"/>
                <a:cs typeface="Didot"/>
              </a:rPr>
              <a:t>P=0.154 when excluding extreme outliers</a:t>
            </a:r>
          </a:p>
          <a:p>
            <a:pPr marL="0" lvl="1"/>
            <a:r>
              <a:rPr lang="en-US" sz="1400" i="1" dirty="0">
                <a:latin typeface="Didot"/>
                <a:cs typeface="Didot"/>
              </a:rPr>
              <a:t>Wilcoxon Rank Sum</a:t>
            </a:r>
          </a:p>
          <a:p>
            <a:pPr marL="0" lvl="1"/>
            <a:endParaRPr lang="en-US" sz="1400" dirty="0">
              <a:latin typeface="Didot"/>
              <a:cs typeface="Didot"/>
            </a:endParaRPr>
          </a:p>
          <a:p>
            <a:pPr marL="0" lvl="1"/>
            <a:endParaRPr lang="en-US" sz="2000" dirty="0">
              <a:latin typeface="Didot"/>
              <a:cs typeface="Didot"/>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4673" y="4113574"/>
            <a:ext cx="5974963" cy="2560168"/>
          </a:xfrm>
          <a:prstGeom prst="rect">
            <a:avLst/>
          </a:prstGeom>
        </p:spPr>
      </p:pic>
    </p:spTree>
    <p:custDataLst>
      <p:tags r:id="rId1"/>
    </p:custDataLst>
    <p:extLst>
      <p:ext uri="{BB962C8B-B14F-4D97-AF65-F5344CB8AC3E}">
        <p14:creationId xmlns:p14="http://schemas.microsoft.com/office/powerpoint/2010/main" val="1799614474"/>
      </p:ext>
    </p:extLst>
  </p:cSld>
  <p:clrMapOvr>
    <a:masterClrMapping/>
  </p:clrMapOvr>
  <mc:AlternateContent xmlns:mc="http://schemas.openxmlformats.org/markup-compatibility/2006">
    <mc:Choice xmlns:p14="http://schemas.microsoft.com/office/powerpoint/2010/main" Requires="p14">
      <p:transition spd="slow" p14:dur="2000" advTm="72151"/>
    </mc:Choice>
    <mc:Fallback>
      <p:transition spd="slow" advTm="721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Temporality</a:t>
            </a:r>
            <a:endParaRPr lang="en-US" dirty="0"/>
          </a:p>
        </p:txBody>
      </p:sp>
      <p:sp>
        <p:nvSpPr>
          <p:cNvPr id="3" name="Content Placeholder 2"/>
          <p:cNvSpPr>
            <a:spLocks noGrp="1"/>
          </p:cNvSpPr>
          <p:nvPr>
            <p:ph idx="1"/>
          </p:nvPr>
        </p:nvSpPr>
        <p:spPr>
          <a:xfrm>
            <a:off x="2346960" y="1100629"/>
            <a:ext cx="7520940" cy="2910143"/>
          </a:xfrm>
        </p:spPr>
        <p:txBody>
          <a:bodyPr>
            <a:normAutofit/>
          </a:bodyPr>
          <a:lstStyle/>
          <a:p>
            <a:r>
              <a:rPr lang="en-US" sz="1800" b="1" dirty="0"/>
              <a:t>HOWEVER,</a:t>
            </a:r>
            <a:endParaRPr lang="en-US" sz="1800" b="1" dirty="0"/>
          </a:p>
          <a:p>
            <a:pPr algn="ctr"/>
            <a:r>
              <a:rPr lang="en-US" sz="1800" dirty="0"/>
              <a:t>Ratings were done in randomly ordered batches. A user would get around 10 ratings tasks at once.</a:t>
            </a:r>
          </a:p>
          <a:p>
            <a:pPr algn="ctr"/>
            <a:endParaRPr lang="en-US" sz="1800" b="1" i="1" dirty="0"/>
          </a:p>
          <a:p>
            <a:r>
              <a:rPr lang="en-US" sz="1800" dirty="0"/>
              <a:t>How does order affect dwell time?</a:t>
            </a:r>
          </a:p>
          <a:p>
            <a:pPr marL="0" indent="0"/>
            <a:r>
              <a:rPr lang="en-US" sz="1800" dirty="0"/>
              <a:t>Readers spent more time on the first* and the second** tasks in a rating set, but all subsequent tasks take about the same amount of time***.</a:t>
            </a:r>
          </a:p>
        </p:txBody>
      </p:sp>
      <p:sp>
        <p:nvSpPr>
          <p:cNvPr id="4" name="Slide Number Placeholder 3"/>
          <p:cNvSpPr>
            <a:spLocks noGrp="1"/>
          </p:cNvSpPr>
          <p:nvPr>
            <p:ph type="sldNum" sz="quarter" idx="12"/>
          </p:nvPr>
        </p:nvSpPr>
        <p:spPr/>
        <p:txBody>
          <a:bodyPr/>
          <a:lstStyle/>
          <a:p>
            <a:fld id="{B2D6E624-28B4-A541-ABAD-300816719FEE}" type="slidenum">
              <a:rPr lang="en-US" smtClean="0"/>
              <a:t>24</a:t>
            </a:fld>
            <a:endParaRPr lang="en-US"/>
          </a:p>
        </p:txBody>
      </p:sp>
      <p:sp>
        <p:nvSpPr>
          <p:cNvPr id="5" name="TextBox 4"/>
          <p:cNvSpPr txBox="1"/>
          <p:nvPr/>
        </p:nvSpPr>
        <p:spPr>
          <a:xfrm>
            <a:off x="2346961" y="4094820"/>
            <a:ext cx="6882169" cy="400110"/>
          </a:xfrm>
          <a:prstGeom prst="rect">
            <a:avLst/>
          </a:prstGeom>
          <a:noFill/>
        </p:spPr>
        <p:txBody>
          <a:bodyPr wrap="square" rtlCol="0">
            <a:spAutoFit/>
          </a:bodyPr>
          <a:lstStyle/>
          <a:p>
            <a:r>
              <a:rPr lang="en-US" sz="2000" b="1" i="1" dirty="0">
                <a:latin typeface="Didot"/>
                <a:cs typeface="Didot"/>
              </a:rPr>
              <a:t>The </a:t>
            </a:r>
            <a:r>
              <a:rPr lang="en-US" sz="2000" b="1" i="1" dirty="0">
                <a:latin typeface="Didot"/>
                <a:cs typeface="Didot"/>
              </a:rPr>
              <a:t>learning curve of a rater is two tasks</a:t>
            </a:r>
            <a:r>
              <a:rPr lang="en-US" sz="2000" b="1" i="1" dirty="0">
                <a:latin typeface="Didot"/>
                <a:cs typeface="Didot"/>
              </a:rPr>
              <a:t>.</a:t>
            </a:r>
            <a:endParaRPr lang="en-US" sz="2000" b="1" i="1" dirty="0">
              <a:latin typeface="Didot"/>
              <a:cs typeface="Didot"/>
            </a:endParaRPr>
          </a:p>
        </p:txBody>
      </p:sp>
      <p:sp>
        <p:nvSpPr>
          <p:cNvPr id="9" name="Rectangle 8"/>
          <p:cNvSpPr/>
          <p:nvPr/>
        </p:nvSpPr>
        <p:spPr>
          <a:xfrm>
            <a:off x="6870881" y="5473006"/>
            <a:ext cx="4060286" cy="1384995"/>
          </a:xfrm>
          <a:prstGeom prst="rect">
            <a:avLst/>
          </a:prstGeom>
        </p:spPr>
        <p:txBody>
          <a:bodyPr wrap="square">
            <a:spAutoFit/>
          </a:bodyPr>
          <a:lstStyle/>
          <a:p>
            <a:r>
              <a:rPr lang="en-US" sz="1400" i="1" dirty="0"/>
              <a:t>* p</a:t>
            </a:r>
            <a:r>
              <a:rPr lang="en-US" sz="1400" i="1" dirty="0"/>
              <a:t>&lt;</a:t>
            </a:r>
            <a:r>
              <a:rPr lang="en-US" sz="1400" i="1" dirty="0"/>
              <a:t>0.001 </a:t>
            </a:r>
            <a:r>
              <a:rPr lang="en-US" sz="1400" i="1" dirty="0"/>
              <a:t>for all pairwise </a:t>
            </a:r>
            <a:r>
              <a:rPr lang="en-US" sz="1400" i="1" dirty="0"/>
              <a:t>comparisons</a:t>
            </a:r>
          </a:p>
          <a:p>
            <a:r>
              <a:rPr lang="en-US" sz="1400" i="1" dirty="0"/>
              <a:t>** p=0.02 </a:t>
            </a:r>
            <a:r>
              <a:rPr lang="en-US" sz="1400" i="1" dirty="0" err="1"/>
              <a:t>vs</a:t>
            </a:r>
            <a:r>
              <a:rPr lang="en-US" sz="1400" i="1" dirty="0"/>
              <a:t> order 3, p&lt;0.001 </a:t>
            </a:r>
            <a:r>
              <a:rPr lang="en-US" sz="1400" i="1" dirty="0" err="1"/>
              <a:t>vs</a:t>
            </a:r>
            <a:r>
              <a:rPr lang="en-US" sz="1400" i="1" dirty="0"/>
              <a:t> all others</a:t>
            </a:r>
          </a:p>
          <a:p>
            <a:r>
              <a:rPr lang="en-US" sz="1400" i="1" dirty="0"/>
              <a:t>*** p &gt; 0.05</a:t>
            </a:r>
          </a:p>
          <a:p>
            <a:endParaRPr lang="en-US" sz="1400" i="1" dirty="0"/>
          </a:p>
          <a:p>
            <a:r>
              <a:rPr lang="en-US" sz="1400" i="1" dirty="0" err="1"/>
              <a:t>Bonferroni</a:t>
            </a:r>
            <a:r>
              <a:rPr lang="en-US" sz="1400" i="1" dirty="0"/>
              <a:t> adjusted</a:t>
            </a:r>
          </a:p>
          <a:p>
            <a:pPr marL="285750" indent="-285750">
              <a:buFontTx/>
              <a:buChar char="•"/>
            </a:pPr>
            <a:endParaRPr lang="en-US" sz="1400" dirty="0"/>
          </a:p>
        </p:txBody>
      </p:sp>
    </p:spTree>
    <p:custDataLst>
      <p:tags r:id="rId1"/>
    </p:custDataLst>
    <p:extLst>
      <p:ext uri="{BB962C8B-B14F-4D97-AF65-F5344CB8AC3E}">
        <p14:creationId xmlns:p14="http://schemas.microsoft.com/office/powerpoint/2010/main" val="2044175393"/>
      </p:ext>
    </p:extLst>
  </p:cSld>
  <p:clrMapOvr>
    <a:masterClrMapping/>
  </p:clrMapOvr>
  <mc:AlternateContent xmlns:mc="http://schemas.openxmlformats.org/markup-compatibility/2006">
    <mc:Choice xmlns:p14="http://schemas.microsoft.com/office/powerpoint/2010/main" Requires="p14">
      <p:transition spd="slow" p14:dur="2000" advTm="116854"/>
    </mc:Choice>
    <mc:Fallback>
      <p:transition spd="slow" advTm="1168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579241"/>
            <a:ext cx="7520940" cy="2916165"/>
          </a:xfrm>
        </p:spPr>
        <p:txBody>
          <a:bodyPr>
            <a:normAutofit/>
          </a:bodyPr>
          <a:lstStyle/>
          <a:p>
            <a:pPr algn="ctr"/>
            <a:r>
              <a:rPr lang="en-US" sz="2000" dirty="0">
                <a:solidFill>
                  <a:schemeClr val="tx1"/>
                </a:solidFill>
              </a:rPr>
              <a:t>The </a:t>
            </a:r>
            <a:r>
              <a:rPr lang="en-US" sz="2000" dirty="0">
                <a:solidFill>
                  <a:schemeClr val="tx1"/>
                </a:solidFill>
              </a:rPr>
              <a:t>time spent on the first rating of a set is significantly higher for ratings that are correct than those that are </a:t>
            </a:r>
            <a:r>
              <a:rPr lang="en-US" sz="2000" dirty="0">
                <a:solidFill>
                  <a:schemeClr val="tx1"/>
                </a:solidFill>
              </a:rPr>
              <a:t>incorrect*. </a:t>
            </a:r>
          </a:p>
          <a:p>
            <a:pPr algn="ctr"/>
            <a:r>
              <a:rPr lang="en-US" sz="2000" dirty="0">
                <a:solidFill>
                  <a:schemeClr val="tx1"/>
                </a:solidFill>
              </a:rPr>
              <a:t>The time spent on ratings after the first doesn’t matter.</a:t>
            </a:r>
          </a:p>
          <a:p>
            <a:pPr algn="ctr"/>
            <a:endParaRPr lang="en-US" sz="2000" dirty="0">
              <a:solidFill>
                <a:schemeClr val="tx1"/>
              </a:solidFill>
            </a:endParaRPr>
          </a:p>
          <a:p>
            <a:r>
              <a:rPr lang="en-US" sz="2000" b="1" dirty="0">
                <a:solidFill>
                  <a:schemeClr val="tx1"/>
                </a:solidFill>
              </a:rPr>
              <a:t>But Why?</a:t>
            </a:r>
            <a:endParaRPr lang="en-US" sz="2000" b="1" dirty="0">
              <a:solidFill>
                <a:schemeClr val="tx1"/>
              </a:solidFill>
            </a:endParaRPr>
          </a:p>
          <a:p>
            <a:r>
              <a:rPr lang="en-US" sz="2000" dirty="0">
                <a:solidFill>
                  <a:schemeClr val="tx1"/>
                </a:solidFill>
              </a:rPr>
              <a:t>Is it a case of time making the first rating correct, or something else at work?</a:t>
            </a:r>
            <a:endParaRPr lang="en-US" sz="2000" dirty="0"/>
          </a:p>
        </p:txBody>
      </p:sp>
      <p:sp>
        <p:nvSpPr>
          <p:cNvPr id="3" name="Slide Number Placeholder 2"/>
          <p:cNvSpPr>
            <a:spLocks noGrp="1"/>
          </p:cNvSpPr>
          <p:nvPr>
            <p:ph type="sldNum" sz="quarter" idx="12"/>
          </p:nvPr>
        </p:nvSpPr>
        <p:spPr/>
        <p:txBody>
          <a:bodyPr/>
          <a:lstStyle/>
          <a:p>
            <a:fld id="{B2D6E624-28B4-A541-ABAD-300816719FEE}" type="slidenum">
              <a:rPr lang="en-US" smtClean="0"/>
              <a:t>25</a:t>
            </a:fld>
            <a:endParaRPr lang="en-US"/>
          </a:p>
        </p:txBody>
      </p:sp>
      <p:sp>
        <p:nvSpPr>
          <p:cNvPr id="6" name="Title 2"/>
          <p:cNvSpPr>
            <a:spLocks noGrp="1"/>
          </p:cNvSpPr>
          <p:nvPr>
            <p:ph type="title"/>
          </p:nvPr>
        </p:nvSpPr>
        <p:spPr>
          <a:xfrm>
            <a:off x="2346960" y="365760"/>
            <a:ext cx="7520940" cy="548640"/>
          </a:xfrm>
        </p:spPr>
        <p:txBody>
          <a:bodyPr>
            <a:normAutofit fontScale="90000"/>
          </a:bodyPr>
          <a:lstStyle/>
          <a:p>
            <a:r>
              <a:rPr lang="en-US" sz="2400" i="1" dirty="0"/>
              <a:t>w</a:t>
            </a:r>
            <a:r>
              <a:rPr lang="en-US" sz="2400" i="1" dirty="0"/>
              <a:t>ait, wait </a:t>
            </a:r>
            <a:br>
              <a:rPr lang="en-US" sz="2400" i="1" dirty="0"/>
            </a:br>
            <a:r>
              <a:rPr lang="en-US" sz="3600" dirty="0"/>
              <a:t>This is neat</a:t>
            </a:r>
            <a:endParaRPr lang="en-US" sz="3600" dirty="0"/>
          </a:p>
        </p:txBody>
      </p:sp>
      <p:sp>
        <p:nvSpPr>
          <p:cNvPr id="8" name="Rectangle 7"/>
          <p:cNvSpPr/>
          <p:nvPr/>
        </p:nvSpPr>
        <p:spPr>
          <a:xfrm>
            <a:off x="8391399" y="4834798"/>
            <a:ext cx="2226474" cy="523220"/>
          </a:xfrm>
          <a:prstGeom prst="rect">
            <a:avLst/>
          </a:prstGeom>
        </p:spPr>
        <p:txBody>
          <a:bodyPr wrap="square">
            <a:spAutoFit/>
          </a:bodyPr>
          <a:lstStyle/>
          <a:p>
            <a:pPr algn="r"/>
            <a:r>
              <a:rPr lang="en-US" sz="1400" dirty="0"/>
              <a:t> </a:t>
            </a:r>
            <a:r>
              <a:rPr lang="en-US" sz="1400" dirty="0"/>
              <a:t>* Wilcoxon </a:t>
            </a:r>
            <a:r>
              <a:rPr lang="en-US" sz="1400" dirty="0"/>
              <a:t>Rank Sum one-sided </a:t>
            </a:r>
            <a:r>
              <a:rPr lang="en-US" sz="1400" i="1" dirty="0"/>
              <a:t>p=</a:t>
            </a:r>
            <a:r>
              <a:rPr lang="en-US" sz="1400" i="1" dirty="0"/>
              <a:t>0.01</a:t>
            </a:r>
            <a:endParaRPr lang="en-US" sz="1400" dirty="0"/>
          </a:p>
        </p:txBody>
      </p:sp>
    </p:spTree>
    <p:extLst>
      <p:ext uri="{BB962C8B-B14F-4D97-AF65-F5344CB8AC3E}">
        <p14:creationId xmlns:p14="http://schemas.microsoft.com/office/powerpoint/2010/main" val="1466222642"/>
      </p:ext>
    </p:extLst>
  </p:cSld>
  <p:clrMapOvr>
    <a:masterClrMapping/>
  </p:clrMapOvr>
  <mc:AlternateContent xmlns:mc="http://schemas.openxmlformats.org/markup-compatibility/2006">
    <mc:Choice xmlns:p14="http://schemas.microsoft.com/office/powerpoint/2010/main" Requires="p14">
      <p:transition spd="slow" p14:dur="2000" advTm="42152"/>
    </mc:Choice>
    <mc:Fallback>
      <p:transition spd="slow" advTm="4215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295144"/>
            <a:ext cx="7520940" cy="4875679"/>
          </a:xfrm>
        </p:spPr>
        <p:txBody>
          <a:bodyPr>
            <a:normAutofit/>
          </a:bodyPr>
          <a:lstStyle/>
          <a:p>
            <a:r>
              <a:rPr lang="en-US" sz="2000" dirty="0"/>
              <a:t>Since the first rating is confounded with the start of the task, we hypothesized that a latent effect </a:t>
            </a:r>
            <a:r>
              <a:rPr lang="en-US" sz="2000" dirty="0"/>
              <a:t>existed.</a:t>
            </a:r>
          </a:p>
          <a:p>
            <a:endParaRPr lang="en-US" sz="2000" dirty="0"/>
          </a:p>
          <a:p>
            <a:r>
              <a:rPr lang="en-US" sz="2000" b="1" dirty="0"/>
              <a:t>Hypothesis</a:t>
            </a:r>
          </a:p>
          <a:p>
            <a:pPr marL="0" indent="0"/>
            <a:r>
              <a:rPr lang="en-US" sz="2000" dirty="0"/>
              <a:t>That </a:t>
            </a:r>
            <a:r>
              <a:rPr lang="en-US" sz="2000" dirty="0"/>
              <a:t>the performance increase is related to users reading </a:t>
            </a:r>
            <a:r>
              <a:rPr lang="en-US" sz="2000" dirty="0"/>
              <a:t>the instructions </a:t>
            </a:r>
            <a:r>
              <a:rPr lang="en-US" sz="2000" dirty="0"/>
              <a:t>more carefully. </a:t>
            </a:r>
            <a:endParaRPr lang="en-US" sz="2000" dirty="0">
              <a:solidFill>
                <a:schemeClr val="tx1"/>
              </a:solidFill>
            </a:endParaRPr>
          </a:p>
          <a:p>
            <a:pPr algn="ctr"/>
            <a:endParaRPr lang="en-US" sz="2000" dirty="0">
              <a:solidFill>
                <a:schemeClr val="tx1"/>
              </a:solidFill>
            </a:endParaRPr>
          </a:p>
          <a:p>
            <a:pPr algn="ctr"/>
            <a:r>
              <a:rPr lang="en-US" sz="2000" dirty="0">
                <a:solidFill>
                  <a:schemeClr val="tx1"/>
                </a:solidFill>
              </a:rPr>
              <a:t>If there is an effect to properly reading instruction, then raters that get the first task correct would be presumably be better overall.</a:t>
            </a:r>
          </a:p>
        </p:txBody>
      </p:sp>
      <p:sp>
        <p:nvSpPr>
          <p:cNvPr id="3" name="Slide Number Placeholder 2"/>
          <p:cNvSpPr>
            <a:spLocks noGrp="1"/>
          </p:cNvSpPr>
          <p:nvPr>
            <p:ph type="sldNum" sz="quarter" idx="12"/>
          </p:nvPr>
        </p:nvSpPr>
        <p:spPr/>
        <p:txBody>
          <a:bodyPr/>
          <a:lstStyle/>
          <a:p>
            <a:fld id="{B2D6E624-28B4-A541-ABAD-300816719FEE}" type="slidenum">
              <a:rPr lang="en-US" smtClean="0"/>
              <a:t>26</a:t>
            </a:fld>
            <a:endParaRPr lang="en-US"/>
          </a:p>
        </p:txBody>
      </p:sp>
      <p:sp>
        <p:nvSpPr>
          <p:cNvPr id="6" name="Title 2"/>
          <p:cNvSpPr>
            <a:spLocks noGrp="1"/>
          </p:cNvSpPr>
          <p:nvPr>
            <p:ph type="title"/>
          </p:nvPr>
        </p:nvSpPr>
        <p:spPr>
          <a:xfrm>
            <a:off x="2346960" y="365760"/>
            <a:ext cx="7520940" cy="548640"/>
          </a:xfrm>
        </p:spPr>
        <p:txBody>
          <a:bodyPr>
            <a:normAutofit fontScale="90000"/>
          </a:bodyPr>
          <a:lstStyle/>
          <a:p>
            <a:r>
              <a:rPr lang="en-US" sz="2400" i="1" dirty="0"/>
              <a:t>w</a:t>
            </a:r>
            <a:r>
              <a:rPr lang="en-US" sz="2400" i="1" dirty="0"/>
              <a:t>ait, wait </a:t>
            </a:r>
            <a:br>
              <a:rPr lang="en-US" sz="2400" i="1" dirty="0"/>
            </a:br>
            <a:r>
              <a:rPr lang="en-US" sz="3600" dirty="0"/>
              <a:t>This is neat</a:t>
            </a:r>
            <a:endParaRPr lang="en-US" sz="3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564" y="5006552"/>
            <a:ext cx="5092026" cy="1751176"/>
          </a:xfrm>
          <a:prstGeom prst="rect">
            <a:avLst/>
          </a:prstGeom>
        </p:spPr>
      </p:pic>
    </p:spTree>
    <p:extLst>
      <p:ext uri="{BB962C8B-B14F-4D97-AF65-F5344CB8AC3E}">
        <p14:creationId xmlns:p14="http://schemas.microsoft.com/office/powerpoint/2010/main" val="3284294571"/>
      </p:ext>
    </p:extLst>
  </p:cSld>
  <p:clrMapOvr>
    <a:masterClrMapping/>
  </p:clrMapOvr>
  <mc:AlternateContent xmlns:mc="http://schemas.openxmlformats.org/markup-compatibility/2006">
    <mc:Choice xmlns:p14="http://schemas.microsoft.com/office/powerpoint/2010/main" Requires="p14">
      <p:transition spd="slow" p14:dur="2000" advTm="45926"/>
    </mc:Choice>
    <mc:Fallback>
      <p:transition spd="slow" advTm="4592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3245"/>
          <a:stretch/>
        </p:blipFill>
        <p:spPr>
          <a:xfrm>
            <a:off x="1524001" y="671287"/>
            <a:ext cx="8944429" cy="5155009"/>
          </a:xfrm>
          <a:prstGeom prst="rect">
            <a:avLst/>
          </a:prstGeom>
        </p:spPr>
      </p:pic>
      <p:grpSp>
        <p:nvGrpSpPr>
          <p:cNvPr id="10" name="Group 9"/>
          <p:cNvGrpSpPr/>
          <p:nvPr/>
        </p:nvGrpSpPr>
        <p:grpSpPr>
          <a:xfrm>
            <a:off x="6090853" y="889000"/>
            <a:ext cx="3410576" cy="4209144"/>
            <a:chOff x="4566853" y="889000"/>
            <a:chExt cx="3410576" cy="4209144"/>
          </a:xfrm>
        </p:grpSpPr>
        <p:cxnSp>
          <p:nvCxnSpPr>
            <p:cNvPr id="5" name="Straight Connector 4"/>
            <p:cNvCxnSpPr/>
            <p:nvPr/>
          </p:nvCxnSpPr>
          <p:spPr>
            <a:xfrm flipV="1">
              <a:off x="6995886" y="1943100"/>
              <a:ext cx="0" cy="3120572"/>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6" name="Straight Connector 5"/>
            <p:cNvCxnSpPr/>
            <p:nvPr/>
          </p:nvCxnSpPr>
          <p:spPr>
            <a:xfrm flipV="1">
              <a:off x="6241143" y="2565400"/>
              <a:ext cx="0" cy="25327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8" name="Straight Connector 7"/>
            <p:cNvCxnSpPr/>
            <p:nvPr/>
          </p:nvCxnSpPr>
          <p:spPr>
            <a:xfrm flipV="1">
              <a:off x="7732486" y="1292804"/>
              <a:ext cx="0" cy="380534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57" name="TextBox 56"/>
            <p:cNvSpPr txBox="1"/>
            <p:nvPr/>
          </p:nvSpPr>
          <p:spPr>
            <a:xfrm>
              <a:off x="7504223" y="889000"/>
              <a:ext cx="473206" cy="369332"/>
            </a:xfrm>
            <a:prstGeom prst="rect">
              <a:avLst/>
            </a:prstGeom>
            <a:noFill/>
          </p:spPr>
          <p:txBody>
            <a:bodyPr wrap="none" rtlCol="0">
              <a:spAutoFit/>
            </a:bodyPr>
            <a:lstStyle/>
            <a:p>
              <a:r>
                <a:rPr lang="en-US" dirty="0">
                  <a:solidFill>
                    <a:schemeClr val="accent6">
                      <a:lumMod val="75000"/>
                    </a:schemeClr>
                  </a:solidFill>
                  <a:latin typeface="Didot"/>
                  <a:cs typeface="Didot"/>
                </a:rPr>
                <a:t>A+</a:t>
              </a:r>
              <a:endParaRPr lang="en-US" dirty="0">
                <a:solidFill>
                  <a:schemeClr val="accent6">
                    <a:lumMod val="75000"/>
                  </a:schemeClr>
                </a:solidFill>
                <a:latin typeface="Didot"/>
                <a:cs typeface="Didot"/>
              </a:endParaRPr>
            </a:p>
          </p:txBody>
        </p:sp>
        <p:sp>
          <p:nvSpPr>
            <p:cNvPr id="60" name="TextBox 59"/>
            <p:cNvSpPr txBox="1"/>
            <p:nvPr/>
          </p:nvSpPr>
          <p:spPr>
            <a:xfrm>
              <a:off x="6803194" y="1587500"/>
              <a:ext cx="338554"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A</a:t>
              </a:r>
              <a:endParaRPr lang="en-US" dirty="0">
                <a:solidFill>
                  <a:schemeClr val="accent6">
                    <a:lumMod val="75000"/>
                  </a:schemeClr>
                </a:solidFill>
                <a:latin typeface="Didot"/>
                <a:cs typeface="Didot"/>
              </a:endParaRPr>
            </a:p>
          </p:txBody>
        </p:sp>
        <p:cxnSp>
          <p:nvCxnSpPr>
            <p:cNvPr id="63" name="Straight Connector 62"/>
            <p:cNvCxnSpPr/>
            <p:nvPr/>
          </p:nvCxnSpPr>
          <p:spPr>
            <a:xfrm flipV="1">
              <a:off x="5504543" y="3213100"/>
              <a:ext cx="0" cy="18850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6" name="TextBox 65"/>
            <p:cNvSpPr txBox="1"/>
            <p:nvPr/>
          </p:nvSpPr>
          <p:spPr>
            <a:xfrm>
              <a:off x="6071828" y="2196068"/>
              <a:ext cx="338629"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B</a:t>
              </a:r>
            </a:p>
          </p:txBody>
        </p:sp>
        <p:sp>
          <p:nvSpPr>
            <p:cNvPr id="67" name="TextBox 66"/>
            <p:cNvSpPr txBox="1"/>
            <p:nvPr/>
          </p:nvSpPr>
          <p:spPr>
            <a:xfrm>
              <a:off x="5328881" y="2832100"/>
              <a:ext cx="351323"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C</a:t>
              </a:r>
            </a:p>
          </p:txBody>
        </p:sp>
        <p:grpSp>
          <p:nvGrpSpPr>
            <p:cNvPr id="9" name="Group 8"/>
            <p:cNvGrpSpPr/>
            <p:nvPr/>
          </p:nvGrpSpPr>
          <p:grpSpPr>
            <a:xfrm>
              <a:off x="4566853" y="3440668"/>
              <a:ext cx="351378" cy="1657476"/>
              <a:chOff x="4566853" y="3440668"/>
              <a:chExt cx="351378" cy="1657476"/>
            </a:xfrm>
          </p:grpSpPr>
          <p:cxnSp>
            <p:nvCxnSpPr>
              <p:cNvPr id="7" name="Straight Connector 6"/>
              <p:cNvCxnSpPr/>
              <p:nvPr/>
            </p:nvCxnSpPr>
            <p:spPr>
              <a:xfrm flipV="1">
                <a:off x="4742543" y="3810000"/>
                <a:ext cx="0" cy="12881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8" name="TextBox 67"/>
              <p:cNvSpPr txBox="1"/>
              <p:nvPr/>
            </p:nvSpPr>
            <p:spPr>
              <a:xfrm>
                <a:off x="4566853" y="3440668"/>
                <a:ext cx="351378"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D</a:t>
                </a:r>
              </a:p>
            </p:txBody>
          </p:sp>
        </p:grpSp>
      </p:grpSp>
      <p:sp>
        <p:nvSpPr>
          <p:cNvPr id="2" name="Slide Number Placeholder 1"/>
          <p:cNvSpPr>
            <a:spLocks noGrp="1"/>
          </p:cNvSpPr>
          <p:nvPr>
            <p:ph type="sldNum" sz="quarter" idx="12"/>
          </p:nvPr>
        </p:nvSpPr>
        <p:spPr/>
        <p:txBody>
          <a:bodyPr/>
          <a:lstStyle/>
          <a:p>
            <a:fld id="{B2D6E624-28B4-A541-ABAD-300816719FEE}" type="slidenum">
              <a:rPr lang="en-US" smtClean="0"/>
              <a:t>27</a:t>
            </a:fld>
            <a:endParaRPr lang="en-US"/>
          </a:p>
        </p:txBody>
      </p:sp>
      <p:sp>
        <p:nvSpPr>
          <p:cNvPr id="15" name="Text Box 30"/>
          <p:cNvSpPr txBox="1"/>
          <p:nvPr/>
        </p:nvSpPr>
        <p:spPr>
          <a:xfrm>
            <a:off x="2236464" y="5787120"/>
            <a:ext cx="7682277" cy="984885"/>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Density </a:t>
            </a:r>
            <a:r>
              <a:rPr lang="en-US" sz="1600" dirty="0">
                <a:latin typeface="Didot"/>
                <a:ea typeface="Times New Roman"/>
                <a:cs typeface="Didot"/>
              </a:rPr>
              <a:t>of percentage of accurate ratings after the first in a set, dependent on whether the first rating was correct. Higher density toward the right side of the graph indicates better performance. When raters started a set incorrectly, their performance skewed much lower for the rest of the set.</a:t>
            </a:r>
          </a:p>
        </p:txBody>
      </p:sp>
    </p:spTree>
    <p:custDataLst>
      <p:tags r:id="rId1"/>
    </p:custDataLst>
    <p:extLst>
      <p:ext uri="{BB962C8B-B14F-4D97-AF65-F5344CB8AC3E}">
        <p14:creationId xmlns:p14="http://schemas.microsoft.com/office/powerpoint/2010/main" val="819657313"/>
      </p:ext>
    </p:extLst>
  </p:cSld>
  <p:clrMapOvr>
    <a:masterClrMapping/>
  </p:clrMapOvr>
  <mc:AlternateContent xmlns:mc="http://schemas.openxmlformats.org/markup-compatibility/2006">
    <mc:Choice xmlns:p14="http://schemas.microsoft.com/office/powerpoint/2010/main" Requires="p14">
      <p:transition spd="slow" p14:dur="2000" advTm="46632"/>
    </mc:Choice>
    <mc:Fallback>
      <p:transition spd="slow" advTm="46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Experience</a:t>
            </a:r>
            <a:endParaRPr lang="en-US" dirty="0"/>
          </a:p>
        </p:txBody>
      </p:sp>
      <p:sp>
        <p:nvSpPr>
          <p:cNvPr id="3" name="Content Placeholder 2"/>
          <p:cNvSpPr>
            <a:spLocks noGrp="1"/>
          </p:cNvSpPr>
          <p:nvPr>
            <p:ph idx="1"/>
          </p:nvPr>
        </p:nvSpPr>
        <p:spPr/>
        <p:txBody>
          <a:bodyPr/>
          <a:lstStyle/>
          <a:p>
            <a:r>
              <a:rPr lang="en-US" dirty="0"/>
              <a:t>Does rater quality increase with practice? </a:t>
            </a:r>
            <a:endParaRPr lang="en-US" dirty="0" smtClean="0"/>
          </a:p>
          <a:p>
            <a:r>
              <a:rPr lang="en-US" dirty="0" smtClean="0"/>
              <a:t>An </a:t>
            </a:r>
            <a:r>
              <a:rPr lang="en-US" dirty="0"/>
              <a:t>extension of the </a:t>
            </a:r>
            <a:r>
              <a:rPr lang="en-US" i="1" dirty="0"/>
              <a:t>order</a:t>
            </a:r>
            <a:r>
              <a:rPr lang="en-US" dirty="0"/>
              <a:t> </a:t>
            </a:r>
            <a:r>
              <a:rPr lang="en-US" dirty="0" smtClean="0"/>
              <a:t>grouping</a:t>
            </a:r>
          </a:p>
          <a:p>
            <a:endParaRPr lang="en-US" dirty="0"/>
          </a:p>
          <a:p>
            <a:r>
              <a:rPr lang="en-US" dirty="0" smtClean="0"/>
              <a:t>Looked at two parts:</a:t>
            </a:r>
          </a:p>
          <a:p>
            <a:pPr lvl="1"/>
            <a:r>
              <a:rPr lang="en-US" i="1" dirty="0" smtClean="0"/>
              <a:t>lifetime experience</a:t>
            </a:r>
            <a:endParaRPr lang="en-US" dirty="0"/>
          </a:p>
          <a:p>
            <a:pPr lvl="1"/>
            <a:r>
              <a:rPr lang="en-US" i="1" dirty="0" smtClean="0"/>
              <a:t>query experience</a:t>
            </a:r>
            <a:endParaRPr lang="en-US" dirty="0"/>
          </a:p>
          <a:p>
            <a:endParaRPr lang="en-US" dirty="0"/>
          </a:p>
        </p:txBody>
      </p:sp>
      <p:sp>
        <p:nvSpPr>
          <p:cNvPr id="4" name="Slide Number Placeholder 3"/>
          <p:cNvSpPr>
            <a:spLocks noGrp="1"/>
          </p:cNvSpPr>
          <p:nvPr>
            <p:ph type="sldNum" sz="quarter" idx="12"/>
          </p:nvPr>
        </p:nvSpPr>
        <p:spPr/>
        <p:txBody>
          <a:bodyPr/>
          <a:lstStyle/>
          <a:p>
            <a:fld id="{B2D6E624-28B4-A541-ABAD-300816719FEE}" type="slidenum">
              <a:rPr lang="en-US" smtClean="0"/>
              <a:t>28</a:t>
            </a:fld>
            <a:endParaRPr lang="en-US"/>
          </a:p>
        </p:txBody>
      </p:sp>
    </p:spTree>
    <p:extLst>
      <p:ext uri="{BB962C8B-B14F-4D97-AF65-F5344CB8AC3E}">
        <p14:creationId xmlns:p14="http://schemas.microsoft.com/office/powerpoint/2010/main" val="3644400629"/>
      </p:ext>
    </p:extLst>
  </p:cSld>
  <p:clrMapOvr>
    <a:masterClrMapping/>
  </p:clrMapOvr>
  <mc:AlternateContent xmlns:mc="http://schemas.openxmlformats.org/markup-compatibility/2006">
    <mc:Choice xmlns:p14="http://schemas.microsoft.com/office/powerpoint/2010/main" Requires="p14">
      <p:transition spd="slow" p14:dur="2000" advTm="22113"/>
    </mc:Choice>
    <mc:Fallback>
      <p:transition spd="slow" advTm="2211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3"/>
          <p:cNvSpPr txBox="1"/>
          <p:nvPr/>
        </p:nvSpPr>
        <p:spPr>
          <a:xfrm>
            <a:off x="2409577" y="5868816"/>
            <a:ext cx="7351960" cy="738664"/>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Average accuracy of raters' nth rating with a query. Only points representing 20 raters or more are shown. Note that accuracy does not improve among the first thirty tasks that raters complete on a topic, but increases sharply after that.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574254"/>
            <a:ext cx="9055100" cy="5175147"/>
          </a:xfrm>
          <a:prstGeom prst="rect">
            <a:avLst/>
          </a:prstGeom>
        </p:spPr>
      </p:pic>
      <p:sp>
        <p:nvSpPr>
          <p:cNvPr id="2" name="Slide Number Placeholder 1"/>
          <p:cNvSpPr>
            <a:spLocks noGrp="1"/>
          </p:cNvSpPr>
          <p:nvPr>
            <p:ph type="sldNum" sz="quarter" idx="12"/>
          </p:nvPr>
        </p:nvSpPr>
        <p:spPr/>
        <p:txBody>
          <a:bodyPr/>
          <a:lstStyle/>
          <a:p>
            <a:fld id="{B2D6E624-28B4-A541-ABAD-300816719FEE}" type="slidenum">
              <a:rPr lang="en-US" smtClean="0"/>
              <a:t>29</a:t>
            </a:fld>
            <a:endParaRPr lang="en-US"/>
          </a:p>
        </p:txBody>
      </p:sp>
    </p:spTree>
    <p:extLst>
      <p:ext uri="{BB962C8B-B14F-4D97-AF65-F5344CB8AC3E}">
        <p14:creationId xmlns:p14="http://schemas.microsoft.com/office/powerpoint/2010/main" val="3417757040"/>
      </p:ext>
    </p:extLst>
  </p:cSld>
  <p:clrMapOvr>
    <a:masterClrMapping/>
  </p:clrMapOvr>
  <mc:AlternateContent xmlns:mc="http://schemas.openxmlformats.org/markup-compatibility/2006">
    <mc:Choice xmlns:p14="http://schemas.microsoft.com/office/powerpoint/2010/main" Requires="p14">
      <p:transition spd="slow" p14:dur="2000" advTm="12429"/>
    </mc:Choice>
    <mc:Fallback>
      <p:transition spd="slow" advTm="1242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583598"/>
            <a:chOff x="1178793" y="3706932"/>
            <a:chExt cx="2121742" cy="2583598"/>
          </a:xfrm>
        </p:grpSpPr>
        <p:sp>
          <p:nvSpPr>
            <p:cNvPr id="28" name="TextBox 27"/>
            <p:cNvSpPr txBox="1"/>
            <p:nvPr/>
          </p:nvSpPr>
          <p:spPr>
            <a:xfrm>
              <a:off x="1178793" y="5736532"/>
              <a:ext cx="694628" cy="553998"/>
            </a:xfrm>
            <a:prstGeom prst="rect">
              <a:avLst/>
            </a:prstGeom>
            <a:noFill/>
          </p:spPr>
          <p:txBody>
            <a:bodyPr wrap="square" rtlCol="0">
              <a:spAutoFit/>
            </a:bodyPr>
            <a:lstStyle/>
            <a:p>
              <a:pPr algn="ctr"/>
              <a:r>
                <a:rPr lang="en-US" sz="1000" dirty="0" smtClean="0">
                  <a:solidFill>
                    <a:srgbClr val="262626"/>
                  </a:solidFill>
                  <a:latin typeface="+mj-lt"/>
                </a:rPr>
                <a:t>von Hippel 1988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Shifting focus on creation by a product’s users.</a:t>
              </a:r>
              <a:endParaRPr lang="en-US" sz="1000" dirty="0">
                <a:solidFill>
                  <a:srgbClr val="262626"/>
                </a:solidFill>
                <a:latin typeface="+mn-lt"/>
              </a:endParaRPr>
            </a:p>
          </p:txBody>
        </p:sp>
      </p:grpSp>
      <p:grpSp>
        <p:nvGrpSpPr>
          <p:cNvPr id="12" name="Group 11"/>
          <p:cNvGrpSpPr/>
          <p:nvPr/>
        </p:nvGrpSpPr>
        <p:grpSpPr>
          <a:xfrm>
            <a:off x="2944101" y="2246699"/>
            <a:ext cx="2308562" cy="3889943"/>
            <a:chOff x="2944101" y="2246699"/>
            <a:chExt cx="2308562" cy="3889943"/>
          </a:xfrm>
        </p:grpSpPr>
        <p:sp>
          <p:nvSpPr>
            <p:cNvPr id="37" name="TextBox 36"/>
            <p:cNvSpPr txBox="1"/>
            <p:nvPr/>
          </p:nvSpPr>
          <p:spPr>
            <a:xfrm>
              <a:off x="2944101" y="5736532"/>
              <a:ext cx="982086" cy="400110"/>
            </a:xfrm>
            <a:prstGeom prst="rect">
              <a:avLst/>
            </a:prstGeom>
            <a:noFill/>
          </p:spPr>
          <p:txBody>
            <a:bodyPr wrap="square" rtlCol="0">
              <a:spAutoFit/>
            </a:bodyPr>
            <a:lstStyle/>
            <a:p>
              <a:pPr algn="ctr"/>
              <a:r>
                <a:rPr lang="en-US" sz="1000" dirty="0" smtClean="0">
                  <a:solidFill>
                    <a:srgbClr val="262626"/>
                  </a:solidFill>
                  <a:latin typeface="+mj-lt"/>
                </a:rPr>
                <a:t>Raymond 1999</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1713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A principle of software source code openness that evolved into a model of hyper-collaboration, often without discrimination toward the contributor, and quick user-focused development.</a:t>
              </a:r>
              <a:endParaRPr lang="en-US" sz="1000" dirty="0">
                <a:solidFill>
                  <a:srgbClr val="262626"/>
                </a:solidFill>
                <a:latin typeface="+mn-lt"/>
              </a:endParaRP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a:t>
            </a:r>
            <a:r>
              <a:rPr lang="en-US" sz="1000" dirty="0" err="1" smtClean="0">
                <a:solidFill>
                  <a:srgbClr val="262626"/>
                </a:solidFill>
                <a:latin typeface="+mn-lt"/>
              </a:rPr>
              <a:t>toefficiently</a:t>
            </a:r>
            <a:r>
              <a:rPr lang="en-US" sz="1000" dirty="0" smtClean="0">
                <a:solidFill>
                  <a:srgbClr val="262626"/>
                </a:solidFill>
                <a:latin typeface="+mn-lt"/>
              </a:rPr>
              <a:t>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0" y="2111697"/>
            <a:ext cx="2286676" cy="3511820"/>
            <a:chOff x="5014108" y="2111697"/>
            <a:chExt cx="2286676" cy="3511820"/>
          </a:xfrm>
        </p:grpSpPr>
        <p:grpSp>
          <p:nvGrpSpPr>
            <p:cNvPr id="65" name="Group 64"/>
            <p:cNvGrpSpPr/>
            <p:nvPr/>
          </p:nvGrpSpPr>
          <p:grpSpPr>
            <a:xfrm>
              <a:off x="5014108" y="2111697"/>
              <a:ext cx="694440" cy="3511820"/>
              <a:chOff x="5014108" y="2111697"/>
              <a:chExt cx="694440" cy="3511820"/>
            </a:xfrm>
          </p:grpSpPr>
          <p:cxnSp>
            <p:nvCxnSpPr>
              <p:cNvPr id="69" name="Straight Connector 68"/>
              <p:cNvCxnSpPr/>
              <p:nvPr/>
            </p:nvCxnSpPr>
            <p:spPr>
              <a:xfrm>
                <a:off x="5361330" y="2111697"/>
                <a:ext cx="0" cy="344968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08" y="2139946"/>
                <a:ext cx="694440" cy="694440"/>
                <a:chOff x="5715873" y="1855065"/>
                <a:chExt cx="375488" cy="375488"/>
              </a:xfrm>
              <a:solidFill>
                <a:schemeClr val="accent6"/>
              </a:solidFill>
            </p:grpSpPr>
            <p:sp>
              <p:nvSpPr>
                <p:cNvPr id="72" name="Teardrop 71"/>
                <p:cNvSpPr/>
                <p:nvPr/>
              </p:nvSpPr>
              <p:spPr>
                <a:xfrm rot="8100000">
                  <a:off x="5715873" y="185506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Agreement</a:t>
            </a:r>
            <a:endParaRPr lang="en-US" dirty="0"/>
          </a:p>
        </p:txBody>
      </p:sp>
      <p:sp>
        <p:nvSpPr>
          <p:cNvPr id="3" name="Content Placeholder 2"/>
          <p:cNvSpPr>
            <a:spLocks noGrp="1"/>
          </p:cNvSpPr>
          <p:nvPr>
            <p:ph idx="1"/>
          </p:nvPr>
        </p:nvSpPr>
        <p:spPr>
          <a:xfrm>
            <a:off x="2346960" y="1036117"/>
            <a:ext cx="7520940" cy="3644361"/>
          </a:xfrm>
        </p:spPr>
        <p:txBody>
          <a:bodyPr>
            <a:normAutofit/>
          </a:bodyPr>
          <a:lstStyle/>
          <a:p>
            <a:pPr algn="ctr"/>
            <a:r>
              <a:rPr lang="en-US" sz="2000" dirty="0"/>
              <a:t>Tried two strategies to account for rater agreement</a:t>
            </a:r>
          </a:p>
          <a:p>
            <a:pPr algn="ctr"/>
            <a:endParaRPr lang="en-US" sz="2000" dirty="0"/>
          </a:p>
          <a:p>
            <a:pPr algn="ctr"/>
            <a:r>
              <a:rPr lang="en-US" sz="2000" b="1" dirty="0"/>
              <a:t>Removing raters</a:t>
            </a:r>
          </a:p>
          <a:p>
            <a:pPr marL="0" indent="0" algn="ctr"/>
            <a:r>
              <a:rPr lang="en-US" sz="2000" dirty="0"/>
              <a:t>Raters are assigned a reliability score, and those below a threshold are removed</a:t>
            </a:r>
            <a:endParaRPr lang="en-US" sz="2000" dirty="0"/>
          </a:p>
          <a:p>
            <a:pPr algn="ctr"/>
            <a:endParaRPr lang="en-US" sz="2000" dirty="0"/>
          </a:p>
          <a:p>
            <a:pPr algn="ctr"/>
            <a:r>
              <a:rPr lang="en-US" sz="2000" b="1" dirty="0"/>
              <a:t>Weighing raters</a:t>
            </a:r>
          </a:p>
          <a:p>
            <a:pPr algn="ctr"/>
            <a:r>
              <a:rPr lang="en-US" sz="2000" dirty="0"/>
              <a:t>Raters are assigned a reliability score which weighs the strength of their contributions up or down.</a:t>
            </a:r>
          </a:p>
        </p:txBody>
      </p:sp>
      <p:sp>
        <p:nvSpPr>
          <p:cNvPr id="4" name="Slide Number Placeholder 3"/>
          <p:cNvSpPr>
            <a:spLocks noGrp="1"/>
          </p:cNvSpPr>
          <p:nvPr>
            <p:ph type="sldNum" sz="quarter" idx="12"/>
          </p:nvPr>
        </p:nvSpPr>
        <p:spPr/>
        <p:txBody>
          <a:bodyPr/>
          <a:lstStyle/>
          <a:p>
            <a:fld id="{B2D6E624-28B4-A541-ABAD-300816719FEE}" type="slidenum">
              <a:rPr lang="en-US" smtClean="0"/>
              <a:t>30</a:t>
            </a:fld>
            <a:endParaRPr lang="en-US"/>
          </a:p>
        </p:txBody>
      </p:sp>
    </p:spTree>
    <p:extLst>
      <p:ext uri="{BB962C8B-B14F-4D97-AF65-F5344CB8AC3E}">
        <p14:creationId xmlns:p14="http://schemas.microsoft.com/office/powerpoint/2010/main" val="798595487"/>
      </p:ext>
    </p:extLst>
  </p:cSld>
  <p:clrMapOvr>
    <a:masterClrMapping/>
  </p:clrMapOvr>
  <mc:AlternateContent xmlns:mc="http://schemas.openxmlformats.org/markup-compatibility/2006">
    <mc:Choice xmlns:p14="http://schemas.microsoft.com/office/powerpoint/2010/main" Requires="p14">
      <p:transition spd="slow" p14:dur="2000" advTm="34982"/>
    </mc:Choice>
    <mc:Fallback>
      <p:transition spd="slow" advTm="34982"/>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Replacing Raters</a:t>
            </a:r>
            <a:endParaRPr lang="en-US" dirty="0"/>
          </a:p>
        </p:txBody>
      </p:sp>
      <p:sp>
        <p:nvSpPr>
          <p:cNvPr id="3" name="TextBox 2"/>
          <p:cNvSpPr txBox="1"/>
          <p:nvPr/>
        </p:nvSpPr>
        <p:spPr>
          <a:xfrm>
            <a:off x="2937768" y="4929374"/>
            <a:ext cx="7147528" cy="1569660"/>
          </a:xfrm>
          <a:prstGeom prst="rect">
            <a:avLst/>
          </a:prstGeom>
          <a:noFill/>
        </p:spPr>
        <p:txBody>
          <a:bodyPr wrap="square" rtlCol="0">
            <a:spAutoFit/>
          </a:bodyPr>
          <a:lstStyle/>
          <a:p>
            <a:r>
              <a:rPr lang="en-US" sz="2400" dirty="0">
                <a:latin typeface="Didot"/>
                <a:cs typeface="Didot"/>
              </a:rPr>
              <a:t>Outcomes:</a:t>
            </a:r>
          </a:p>
          <a:p>
            <a:pPr marL="342900" indent="-342900">
              <a:buFontTx/>
              <a:buChar char="-"/>
            </a:pPr>
            <a:r>
              <a:rPr lang="en-US" sz="2400" dirty="0">
                <a:latin typeface="Didot"/>
                <a:cs typeface="Didot"/>
              </a:rPr>
              <a:t>Notable increase in </a:t>
            </a:r>
            <a:r>
              <a:rPr lang="en-US" sz="2400" dirty="0" err="1">
                <a:latin typeface="Didot"/>
                <a:cs typeface="Didot"/>
              </a:rPr>
              <a:t>intercoder</a:t>
            </a:r>
            <a:r>
              <a:rPr lang="en-US" sz="2400" dirty="0">
                <a:latin typeface="Didot"/>
                <a:cs typeface="Didot"/>
              </a:rPr>
              <a:t> agreement 		(Fleiss’s Kappa)</a:t>
            </a:r>
          </a:p>
          <a:p>
            <a:r>
              <a:rPr lang="en-US" sz="2400" dirty="0">
                <a:latin typeface="Didot"/>
                <a:cs typeface="Didot"/>
              </a:rPr>
              <a:t>-	Very little increase in overall accuracy</a:t>
            </a:r>
            <a:endParaRPr lang="en-US" sz="2400" dirty="0">
              <a:latin typeface="Didot"/>
              <a:cs typeface="Didot"/>
            </a:endParaRPr>
          </a:p>
        </p:txBody>
      </p:sp>
      <p:sp>
        <p:nvSpPr>
          <p:cNvPr id="4" name="TextBox 3"/>
          <p:cNvSpPr txBox="1"/>
          <p:nvPr/>
        </p:nvSpPr>
        <p:spPr>
          <a:xfrm>
            <a:off x="2764119" y="1143722"/>
            <a:ext cx="7321176" cy="3785652"/>
          </a:xfrm>
          <a:prstGeom prst="rect">
            <a:avLst/>
          </a:prstGeom>
          <a:noFill/>
        </p:spPr>
        <p:txBody>
          <a:bodyPr wrap="square" rtlCol="0">
            <a:spAutoFit/>
          </a:bodyPr>
          <a:lstStyle/>
          <a:p>
            <a:pPr marL="342900" indent="-342900">
              <a:buFont typeface="Arial"/>
              <a:buChar char="•"/>
            </a:pPr>
            <a:r>
              <a:rPr lang="en-US" sz="2400" dirty="0">
                <a:latin typeface="Didot"/>
                <a:cs typeface="Didot"/>
              </a:rPr>
              <a:t>Users are given a Maximum Likelihood user “reliability” score based on the evidence.</a:t>
            </a:r>
          </a:p>
          <a:p>
            <a:pPr marL="342900" indent="-342900">
              <a:buFont typeface="Arial"/>
              <a:buChar char="•"/>
            </a:pPr>
            <a:r>
              <a:rPr lang="en-US" sz="2400" dirty="0">
                <a:latin typeface="Didot"/>
                <a:cs typeface="Didot"/>
              </a:rPr>
              <a:t>Those below a threshold are removed and</a:t>
            </a:r>
            <a:r>
              <a:rPr lang="en-US" sz="2400" i="1" dirty="0">
                <a:latin typeface="Didot"/>
                <a:cs typeface="Didot"/>
              </a:rPr>
              <a:t> their ratings replaced by new raters</a:t>
            </a:r>
          </a:p>
          <a:p>
            <a:pPr marL="285750" indent="-285750">
              <a:buFont typeface="Arial"/>
              <a:buChar char="•"/>
            </a:pPr>
            <a:r>
              <a:rPr lang="en-US" sz="2400" dirty="0">
                <a:latin typeface="Didot"/>
                <a:cs typeface="Didot"/>
              </a:rPr>
              <a:t>Threshold was based on the baseline performance, derived by random bot simulation</a:t>
            </a:r>
            <a:endParaRPr lang="en-US" sz="2400" dirty="0">
              <a:latin typeface="Didot"/>
              <a:cs typeface="Didot"/>
            </a:endParaRPr>
          </a:p>
          <a:p>
            <a:pPr algn="ctr"/>
            <a:endParaRPr lang="en-US" sz="2400" dirty="0">
              <a:latin typeface="Didot"/>
              <a:cs typeface="Didot"/>
            </a:endParaRPr>
          </a:p>
          <a:p>
            <a:pPr algn="ctr"/>
            <a:endParaRPr lang="en-US" sz="2400" dirty="0">
              <a:latin typeface="Didot"/>
              <a:cs typeface="Didot"/>
            </a:endParaRPr>
          </a:p>
          <a:p>
            <a:pPr algn="ctr"/>
            <a:endParaRPr lang="en-US" sz="2400" dirty="0">
              <a:latin typeface="Didot"/>
              <a:cs typeface="Didot"/>
            </a:endParaRPr>
          </a:p>
          <a:p>
            <a:pPr marL="285750" indent="-285750">
              <a:buFont typeface="Arial"/>
              <a:buChar char="•"/>
            </a:pPr>
            <a:endParaRPr lang="en-US" sz="2400" dirty="0">
              <a:latin typeface="Didot"/>
              <a:cs typeface="Didot"/>
            </a:endParaRPr>
          </a:p>
        </p:txBody>
      </p:sp>
      <p:sp>
        <p:nvSpPr>
          <p:cNvPr id="5" name="Slide Number Placeholder 4"/>
          <p:cNvSpPr>
            <a:spLocks noGrp="1"/>
          </p:cNvSpPr>
          <p:nvPr>
            <p:ph type="sldNum" sz="quarter" idx="12"/>
          </p:nvPr>
        </p:nvSpPr>
        <p:spPr/>
        <p:txBody>
          <a:bodyPr/>
          <a:lstStyle/>
          <a:p>
            <a:fld id="{B2D6E624-28B4-A541-ABAD-300816719FEE}" type="slidenum">
              <a:rPr lang="en-US" smtClean="0"/>
              <a:t>31</a:t>
            </a:fld>
            <a:endParaRPr lang="en-US"/>
          </a:p>
        </p:txBody>
      </p:sp>
      <p:graphicFrame>
        <p:nvGraphicFramePr>
          <p:cNvPr id="6" name="Object 5"/>
          <p:cNvGraphicFramePr>
            <a:graphicFrameLocks noChangeAspect="1"/>
          </p:cNvGraphicFramePr>
          <p:nvPr>
            <p:extLst/>
          </p:nvPr>
        </p:nvGraphicFramePr>
        <p:xfrm>
          <a:off x="2667000" y="3340100"/>
          <a:ext cx="6858000" cy="177800"/>
        </p:xfrm>
        <a:graphic>
          <a:graphicData uri="http://schemas.openxmlformats.org/presentationml/2006/ole">
            <mc:AlternateContent xmlns:mc="http://schemas.openxmlformats.org/markup-compatibility/2006">
              <mc:Choice xmlns:v="urn:schemas-microsoft-com:vml" Requires="v">
                <p:oleObj spid="_x0000_s2058" name="Document" r:id="rId5" imgW="6858000" imgH="177800" progId="Word.Document.12">
                  <p:embed/>
                </p:oleObj>
              </mc:Choice>
              <mc:Fallback>
                <p:oleObj name="Document" r:id="rId5" imgW="6858000" imgH="177800" progId="Word.Document.12">
                  <p:embed/>
                  <p:pic>
                    <p:nvPicPr>
                      <p:cNvPr id="0" name=""/>
                      <p:cNvPicPr/>
                      <p:nvPr/>
                    </p:nvPicPr>
                    <p:blipFill>
                      <a:blip r:embed="rId6"/>
                      <a:stretch>
                        <a:fillRect/>
                      </a:stretch>
                    </p:blipFill>
                    <p:spPr>
                      <a:xfrm>
                        <a:off x="2667000" y="3340100"/>
                        <a:ext cx="6858000" cy="1778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3580641" y="3841604"/>
          <a:ext cx="2414027" cy="855688"/>
        </p:xfrm>
        <a:graphic>
          <a:graphicData uri="http://schemas.openxmlformats.org/presentationml/2006/ole">
            <mc:AlternateContent xmlns:mc="http://schemas.openxmlformats.org/markup-compatibility/2006">
              <mc:Choice xmlns:v="urn:schemas-microsoft-com:vml" Requires="v">
                <p:oleObj spid="_x0000_s2059" name="Equation" r:id="rId7" imgW="1219200" imgH="431800" progId="Equation.3">
                  <p:embed/>
                </p:oleObj>
              </mc:Choice>
              <mc:Fallback>
                <p:oleObj name="Equation" r:id="rId7" imgW="1219200" imgH="431800" progId="Equation.3">
                  <p:embed/>
                  <p:pic>
                    <p:nvPicPr>
                      <p:cNvPr id="0" name=""/>
                      <p:cNvPicPr/>
                      <p:nvPr/>
                    </p:nvPicPr>
                    <p:blipFill>
                      <a:blip r:embed="rId8"/>
                      <a:stretch>
                        <a:fillRect/>
                      </a:stretch>
                    </p:blipFill>
                    <p:spPr>
                      <a:xfrm>
                        <a:off x="3580641" y="3841604"/>
                        <a:ext cx="2414027" cy="855688"/>
                      </a:xfrm>
                      <a:prstGeom prst="rect">
                        <a:avLst/>
                      </a:prstGeom>
                    </p:spPr>
                  </p:pic>
                </p:oleObj>
              </mc:Fallback>
            </mc:AlternateContent>
          </a:graphicData>
        </a:graphic>
      </p:graphicFrame>
      <p:sp>
        <p:nvSpPr>
          <p:cNvPr id="9" name="TextBox 8"/>
          <p:cNvSpPr txBox="1"/>
          <p:nvPr/>
        </p:nvSpPr>
        <p:spPr>
          <a:xfrm>
            <a:off x="6185812" y="3655061"/>
            <a:ext cx="4361049" cy="1200329"/>
          </a:xfrm>
          <a:prstGeom prst="rect">
            <a:avLst/>
          </a:prstGeom>
          <a:noFill/>
        </p:spPr>
        <p:txBody>
          <a:bodyPr wrap="square" rtlCol="0">
            <a:spAutoFit/>
          </a:bodyPr>
          <a:lstStyle/>
          <a:p>
            <a:r>
              <a:rPr lang="en-US" i="1" dirty="0">
                <a:latin typeface="Didot"/>
                <a:cs typeface="Didot"/>
              </a:rPr>
              <a:t>(i.e. How many labels by User </a:t>
            </a:r>
            <a:r>
              <a:rPr lang="en-US" dirty="0" err="1">
                <a:latin typeface="Didot"/>
                <a:cs typeface="Didot"/>
              </a:rPr>
              <a:t>i</a:t>
            </a:r>
            <a:r>
              <a:rPr lang="en-US" i="1" dirty="0">
                <a:latin typeface="Didot"/>
                <a:cs typeface="Didot"/>
              </a:rPr>
              <a:t> </a:t>
            </a:r>
            <a:r>
              <a:rPr lang="en-US" i="1" dirty="0">
                <a:latin typeface="Didot"/>
                <a:cs typeface="Didot"/>
              </a:rPr>
              <a:t>were correct, divided by their total number of labels, where </a:t>
            </a:r>
            <a:r>
              <a:rPr lang="en-US" i="1" dirty="0">
                <a:latin typeface="Didot"/>
                <a:cs typeface="Didot"/>
              </a:rPr>
              <a:t>correctness is determined by majority vote)</a:t>
            </a:r>
            <a:endParaRPr lang="en-US" i="1" dirty="0">
              <a:latin typeface="Didot"/>
              <a:cs typeface="Didot"/>
            </a:endParaRPr>
          </a:p>
        </p:txBody>
      </p:sp>
    </p:spTree>
    <p:custDataLst>
      <p:tags r:id="rId2"/>
    </p:custDataLst>
    <p:extLst>
      <p:ext uri="{BB962C8B-B14F-4D97-AF65-F5344CB8AC3E}">
        <p14:creationId xmlns:p14="http://schemas.microsoft.com/office/powerpoint/2010/main" val="1688060950"/>
      </p:ext>
    </p:extLst>
  </p:cSld>
  <p:clrMapOvr>
    <a:masterClrMapping/>
  </p:clrMapOvr>
  <mc:AlternateContent xmlns:mc="http://schemas.openxmlformats.org/markup-compatibility/2006">
    <mc:Choice xmlns:p14="http://schemas.microsoft.com/office/powerpoint/2010/main" Requires="p14">
      <p:transition spd="slow" p14:dur="2000" advTm="134241"/>
    </mc:Choice>
    <mc:Fallback>
      <p:transition spd="slow" advTm="1342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Weighing Users and Tasks</a:t>
            </a:r>
            <a:endParaRPr lang="en-US" dirty="0"/>
          </a:p>
        </p:txBody>
      </p:sp>
      <p:sp>
        <p:nvSpPr>
          <p:cNvPr id="3" name="Content Placeholder 2"/>
          <p:cNvSpPr>
            <a:spLocks noGrp="1"/>
          </p:cNvSpPr>
          <p:nvPr>
            <p:ph idx="1"/>
          </p:nvPr>
        </p:nvSpPr>
        <p:spPr>
          <a:xfrm>
            <a:off x="2346960" y="1100629"/>
            <a:ext cx="7520940" cy="1740335"/>
          </a:xfrm>
        </p:spPr>
        <p:txBody>
          <a:bodyPr>
            <a:normAutofit lnSpcReduction="10000"/>
          </a:bodyPr>
          <a:lstStyle/>
          <a:p>
            <a:r>
              <a:rPr lang="en-US" sz="1800" dirty="0"/>
              <a:t>We no longer make assumptions of correctness: user scores are now derived by the average probability of a user’s ratings being correct</a:t>
            </a:r>
          </a:p>
          <a:p>
            <a:endParaRPr lang="en-US" sz="1800" dirty="0"/>
          </a:p>
          <a:p>
            <a:r>
              <a:rPr lang="en-US" sz="1800" dirty="0"/>
              <a:t>To separate a user x’s score from the circumstance of their rating (are they rating alongside a good user, bad user?), we use an iterating algorithm</a:t>
            </a:r>
          </a:p>
          <a:p>
            <a:endParaRPr lang="en-US" dirty="0"/>
          </a:p>
        </p:txBody>
      </p:sp>
      <p:sp>
        <p:nvSpPr>
          <p:cNvPr id="6" name="Slide Number Placeholder 5"/>
          <p:cNvSpPr>
            <a:spLocks noGrp="1"/>
          </p:cNvSpPr>
          <p:nvPr>
            <p:ph type="sldNum" sz="quarter" idx="12"/>
          </p:nvPr>
        </p:nvSpPr>
        <p:spPr/>
        <p:txBody>
          <a:bodyPr/>
          <a:lstStyle/>
          <a:p>
            <a:fld id="{B2D6E624-28B4-A541-ABAD-300816719FEE}" type="slidenum">
              <a:rPr lang="en-US" smtClean="0"/>
              <a:t>32</a:t>
            </a:fld>
            <a:endParaRPr lang="en-US"/>
          </a:p>
        </p:txBody>
      </p:sp>
      <p:graphicFrame>
        <p:nvGraphicFramePr>
          <p:cNvPr id="8" name="Object 7"/>
          <p:cNvGraphicFramePr>
            <a:graphicFrameLocks noChangeAspect="1"/>
          </p:cNvGraphicFramePr>
          <p:nvPr>
            <p:extLst/>
          </p:nvPr>
        </p:nvGraphicFramePr>
        <p:xfrm>
          <a:off x="6286500" y="2924175"/>
          <a:ext cx="2586038" cy="844550"/>
        </p:xfrm>
        <a:graphic>
          <a:graphicData uri="http://schemas.openxmlformats.org/presentationml/2006/ole">
            <mc:AlternateContent xmlns:mc="http://schemas.openxmlformats.org/markup-compatibility/2006">
              <mc:Choice xmlns:v="urn:schemas-microsoft-com:vml" Requires="v">
                <p:oleObj spid="_x0000_s3078" name="Equation" r:id="rId5" imgW="1206500" imgH="393700" progId="Equation.3">
                  <p:embed/>
                </p:oleObj>
              </mc:Choice>
              <mc:Fallback>
                <p:oleObj name="Equation" r:id="rId5" imgW="1206500" imgH="393700" progId="Equation.3">
                  <p:embed/>
                  <p:pic>
                    <p:nvPicPr>
                      <p:cNvPr id="0" name=""/>
                      <p:cNvPicPr/>
                      <p:nvPr/>
                    </p:nvPicPr>
                    <p:blipFill>
                      <a:blip r:embed="rId6"/>
                      <a:stretch>
                        <a:fillRect/>
                      </a:stretch>
                    </p:blipFill>
                    <p:spPr>
                      <a:xfrm>
                        <a:off x="6286500" y="2924175"/>
                        <a:ext cx="2586038" cy="844550"/>
                      </a:xfrm>
                      <a:prstGeom prst="rect">
                        <a:avLst/>
                      </a:prstGeom>
                    </p:spPr>
                  </p:pic>
                </p:oleObj>
              </mc:Fallback>
            </mc:AlternateContent>
          </a:graphicData>
        </a:graphic>
      </p:graphicFrame>
      <p:sp>
        <p:nvSpPr>
          <p:cNvPr id="9" name="TextBox 8"/>
          <p:cNvSpPr txBox="1"/>
          <p:nvPr/>
        </p:nvSpPr>
        <p:spPr>
          <a:xfrm>
            <a:off x="3027810" y="2837606"/>
            <a:ext cx="2940784" cy="1477328"/>
          </a:xfrm>
          <a:prstGeom prst="rect">
            <a:avLst/>
          </a:prstGeom>
          <a:noFill/>
        </p:spPr>
        <p:txBody>
          <a:bodyPr wrap="square" rtlCol="0">
            <a:spAutoFit/>
          </a:bodyPr>
          <a:lstStyle/>
          <a:p>
            <a:r>
              <a:rPr lang="en-US" dirty="0">
                <a:latin typeface="Didot"/>
                <a:cs typeface="Didot"/>
              </a:rPr>
              <a:t>First, the MLE probability of each label is calculated for each rating task R</a:t>
            </a:r>
            <a:r>
              <a:rPr lang="en-US" dirty="0">
                <a:latin typeface="Didot"/>
                <a:cs typeface="Didot"/>
              </a:rPr>
              <a:t>. This is the confidence C.</a:t>
            </a:r>
            <a:endParaRPr lang="en-US" i="1" dirty="0">
              <a:latin typeface="Didot"/>
              <a:cs typeface="Didot"/>
            </a:endParaRPr>
          </a:p>
          <a:p>
            <a:endParaRPr lang="en-US" dirty="0">
              <a:latin typeface="Didot"/>
              <a:cs typeface="Didot"/>
            </a:endParaRPr>
          </a:p>
        </p:txBody>
      </p:sp>
      <p:sp>
        <p:nvSpPr>
          <p:cNvPr id="10" name="TextBox 9"/>
          <p:cNvSpPr txBox="1"/>
          <p:nvPr/>
        </p:nvSpPr>
        <p:spPr>
          <a:xfrm>
            <a:off x="3063247" y="4357625"/>
            <a:ext cx="2940784" cy="1200329"/>
          </a:xfrm>
          <a:prstGeom prst="rect">
            <a:avLst/>
          </a:prstGeom>
          <a:noFill/>
        </p:spPr>
        <p:txBody>
          <a:bodyPr wrap="square" rtlCol="0">
            <a:spAutoFit/>
          </a:bodyPr>
          <a:lstStyle/>
          <a:p>
            <a:r>
              <a:rPr lang="en-US" dirty="0">
                <a:latin typeface="Didot"/>
                <a:cs typeface="Didot"/>
              </a:rPr>
              <a:t>User scores are set as the average confidence of all their ratings.</a:t>
            </a:r>
            <a:endParaRPr lang="en-US" i="1" dirty="0">
              <a:latin typeface="Didot"/>
              <a:cs typeface="Didot"/>
            </a:endParaRPr>
          </a:p>
          <a:p>
            <a:endParaRPr lang="en-US" dirty="0">
              <a:latin typeface="Didot"/>
              <a:cs typeface="Didot"/>
            </a:endParaRPr>
          </a:p>
        </p:txBody>
      </p:sp>
      <p:sp>
        <p:nvSpPr>
          <p:cNvPr id="11" name="TextBox 10"/>
          <p:cNvSpPr txBox="1"/>
          <p:nvPr/>
        </p:nvSpPr>
        <p:spPr>
          <a:xfrm>
            <a:off x="3031848" y="5451700"/>
            <a:ext cx="6245128" cy="923330"/>
          </a:xfrm>
          <a:prstGeom prst="rect">
            <a:avLst/>
          </a:prstGeom>
          <a:noFill/>
        </p:spPr>
        <p:txBody>
          <a:bodyPr wrap="square" rtlCol="0">
            <a:spAutoFit/>
          </a:bodyPr>
          <a:lstStyle/>
          <a:p>
            <a:r>
              <a:rPr lang="en-US" dirty="0">
                <a:latin typeface="Didot"/>
                <a:cs typeface="Didot"/>
              </a:rPr>
              <a:t>Confidence information is updated based on user score. A user’s vote is now weighed Score(U), rather than 1.</a:t>
            </a:r>
            <a:endParaRPr lang="en-US" i="1" dirty="0">
              <a:latin typeface="Didot"/>
              <a:cs typeface="Didot"/>
            </a:endParaRPr>
          </a:p>
          <a:p>
            <a:endParaRPr lang="en-US" dirty="0">
              <a:latin typeface="Didot"/>
              <a:cs typeface="Didot"/>
            </a:endParaRPr>
          </a:p>
        </p:txBody>
      </p:sp>
      <p:sp>
        <p:nvSpPr>
          <p:cNvPr id="12" name="Curved Right Arrow 11"/>
          <p:cNvSpPr/>
          <p:nvPr/>
        </p:nvSpPr>
        <p:spPr>
          <a:xfrm flipV="1">
            <a:off x="2275905" y="3509424"/>
            <a:ext cx="634942" cy="2211402"/>
          </a:xfrm>
          <a:prstGeom prst="curvedRight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Down Arrow 12"/>
          <p:cNvSpPr/>
          <p:nvPr/>
        </p:nvSpPr>
        <p:spPr>
          <a:xfrm>
            <a:off x="4665293" y="4027484"/>
            <a:ext cx="350889" cy="337586"/>
          </a:xfrm>
          <a:prstGeom prst="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4642248" y="5147538"/>
            <a:ext cx="350889" cy="337586"/>
          </a:xfrm>
          <a:prstGeom prst="downArrow">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909570" y="6375030"/>
            <a:ext cx="2903359" cy="369332"/>
          </a:xfrm>
          <a:prstGeom prst="rect">
            <a:avLst/>
          </a:prstGeom>
        </p:spPr>
        <p:txBody>
          <a:bodyPr wrap="none">
            <a:spAutoFit/>
          </a:bodyPr>
          <a:lstStyle/>
          <a:p>
            <a:pPr marL="57150"/>
            <a:r>
              <a:rPr lang="en-US" dirty="0">
                <a:latin typeface="Didot"/>
                <a:cs typeface="Didot"/>
              </a:rPr>
              <a:t>Repeat until convergence</a:t>
            </a:r>
            <a:endParaRPr lang="en-US" dirty="0">
              <a:latin typeface="Didot"/>
              <a:cs typeface="Didot"/>
            </a:endParaRPr>
          </a:p>
        </p:txBody>
      </p:sp>
    </p:spTree>
    <p:custDataLst>
      <p:tags r:id="rId2"/>
    </p:custDataLst>
    <p:extLst>
      <p:ext uri="{BB962C8B-B14F-4D97-AF65-F5344CB8AC3E}">
        <p14:creationId xmlns:p14="http://schemas.microsoft.com/office/powerpoint/2010/main" val="2717654224"/>
      </p:ext>
    </p:extLst>
  </p:cSld>
  <p:clrMapOvr>
    <a:masterClrMapping/>
  </p:clrMapOvr>
  <mc:AlternateContent xmlns:mc="http://schemas.openxmlformats.org/markup-compatibility/2006">
    <mc:Choice xmlns:p14="http://schemas.microsoft.com/office/powerpoint/2010/main" Requires="p14">
      <p:transition spd="slow" p14:dur="2000" advTm="67798"/>
    </mc:Choice>
    <mc:Fallback>
      <p:transition spd="slow" advTm="67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animBg="1"/>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Weighing Users and Tasks</a:t>
            </a:r>
            <a:endParaRPr lang="en-US" dirty="0"/>
          </a:p>
        </p:txBody>
      </p:sp>
      <p:sp>
        <p:nvSpPr>
          <p:cNvPr id="3" name="Content Placeholder 2"/>
          <p:cNvSpPr>
            <a:spLocks noGrp="1"/>
          </p:cNvSpPr>
          <p:nvPr>
            <p:ph idx="1"/>
          </p:nvPr>
        </p:nvSpPr>
        <p:spPr>
          <a:xfrm>
            <a:off x="2346960" y="1100628"/>
            <a:ext cx="7520940" cy="5433586"/>
          </a:xfrm>
        </p:spPr>
        <p:txBody>
          <a:bodyPr>
            <a:normAutofit/>
          </a:bodyPr>
          <a:lstStyle/>
          <a:p>
            <a:r>
              <a:rPr lang="en-US" sz="1800" b="1" dirty="0"/>
              <a:t>Determining Correct Vote</a:t>
            </a:r>
          </a:p>
          <a:p>
            <a:pPr lvl="1"/>
            <a:r>
              <a:rPr lang="en-US" sz="1800" dirty="0"/>
              <a:t>Majority rating</a:t>
            </a:r>
          </a:p>
          <a:p>
            <a:pPr lvl="1"/>
            <a:r>
              <a:rPr lang="en-US" sz="1800" dirty="0"/>
              <a:t>Majority rating weighted by user scores</a:t>
            </a:r>
          </a:p>
          <a:p>
            <a:pPr lvl="1"/>
            <a:r>
              <a:rPr lang="en-US" sz="1800" dirty="0"/>
              <a:t>Alternative approach (Organisciak 2012)</a:t>
            </a:r>
            <a:endParaRPr lang="en-US" sz="1800" dirty="0"/>
          </a:p>
          <a:p>
            <a:pPr lvl="1"/>
            <a:endParaRPr lang="en-US" sz="1800" dirty="0"/>
          </a:p>
          <a:p>
            <a:r>
              <a:rPr lang="en-US" sz="1800" b="1" dirty="0"/>
              <a:t>Confidence scoring task</a:t>
            </a:r>
            <a:endParaRPr lang="en-US" sz="1800" b="1" dirty="0"/>
          </a:p>
          <a:p>
            <a:pPr lvl="1"/>
            <a:r>
              <a:rPr lang="en-US" sz="1800" dirty="0"/>
              <a:t>Accuracy rate</a:t>
            </a:r>
          </a:p>
          <a:p>
            <a:pPr lvl="1"/>
            <a:r>
              <a:rPr lang="en-US" sz="1800" dirty="0"/>
              <a:t>Sum of rating confidence</a:t>
            </a:r>
          </a:p>
          <a:p>
            <a:pPr lvl="1"/>
            <a:endParaRPr lang="en-US" sz="1800" dirty="0"/>
          </a:p>
          <a:p>
            <a:r>
              <a:rPr lang="en-US" sz="1800" b="1" dirty="0"/>
              <a:t>Smoothing scoring user</a:t>
            </a:r>
            <a:endParaRPr lang="en-US" sz="1800" b="1" dirty="0"/>
          </a:p>
          <a:p>
            <a:pPr lvl="1"/>
            <a:r>
              <a:rPr lang="en-US" sz="1800" dirty="0"/>
              <a:t>Normalize </a:t>
            </a:r>
            <a:r>
              <a:rPr lang="en-US" sz="1800" dirty="0"/>
              <a:t>user scores to 1</a:t>
            </a:r>
            <a:endParaRPr lang="en-US" sz="1800" dirty="0"/>
          </a:p>
          <a:p>
            <a:pPr lvl="1"/>
            <a:r>
              <a:rPr lang="en-US" sz="1800" dirty="0"/>
              <a:t>Exponential d</a:t>
            </a:r>
            <a:r>
              <a:rPr lang="en-US" sz="1800" dirty="0"/>
              <a:t>ecay</a:t>
            </a:r>
            <a:endParaRPr lang="en-US" sz="1800" dirty="0"/>
          </a:p>
          <a:p>
            <a:pPr lvl="1"/>
            <a:r>
              <a:rPr lang="en-US" sz="1800" dirty="0"/>
              <a:t>Relative </a:t>
            </a:r>
            <a:r>
              <a:rPr lang="en-US" sz="1800" dirty="0"/>
              <a:t>rating – Score users relative to highest user score </a:t>
            </a:r>
          </a:p>
          <a:p>
            <a:pPr lvl="1"/>
            <a:endParaRPr lang="en-US" sz="1800" dirty="0"/>
          </a:p>
          <a:p>
            <a:pPr marL="0" lvl="1" indent="0">
              <a:buNone/>
            </a:pPr>
            <a:endParaRPr lang="en-US" sz="1800" dirty="0"/>
          </a:p>
          <a:p>
            <a:pPr marL="0" lvl="1" indent="0">
              <a:buNone/>
            </a:pPr>
            <a:endParaRPr lang="en-US" sz="1800" dirty="0"/>
          </a:p>
        </p:txBody>
      </p:sp>
      <p:sp>
        <p:nvSpPr>
          <p:cNvPr id="8" name="Slide Number Placeholder 7"/>
          <p:cNvSpPr>
            <a:spLocks noGrp="1"/>
          </p:cNvSpPr>
          <p:nvPr>
            <p:ph type="sldNum" sz="quarter" idx="12"/>
          </p:nvPr>
        </p:nvSpPr>
        <p:spPr/>
        <p:txBody>
          <a:bodyPr/>
          <a:lstStyle/>
          <a:p>
            <a:fld id="{B2D6E624-28B4-A541-ABAD-300816719FEE}" type="slidenum">
              <a:rPr lang="en-US" smtClean="0"/>
              <a:t>33</a:t>
            </a:fld>
            <a:endParaRPr lang="en-US"/>
          </a:p>
        </p:txBody>
      </p:sp>
      <p:graphicFrame>
        <p:nvGraphicFramePr>
          <p:cNvPr id="4" name="Object 3"/>
          <p:cNvGraphicFramePr>
            <a:graphicFrameLocks noChangeAspect="1"/>
          </p:cNvGraphicFramePr>
          <p:nvPr>
            <p:extLst/>
          </p:nvPr>
        </p:nvGraphicFramePr>
        <p:xfrm>
          <a:off x="8653073" y="4958237"/>
          <a:ext cx="771202" cy="511531"/>
        </p:xfrm>
        <a:graphic>
          <a:graphicData uri="http://schemas.openxmlformats.org/presentationml/2006/ole">
            <mc:AlternateContent xmlns:mc="http://schemas.openxmlformats.org/markup-compatibility/2006">
              <mc:Choice xmlns:v="urn:schemas-microsoft-com:vml" Requires="v">
                <p:oleObj spid="_x0000_s4110" name="Equation" r:id="rId4" imgW="508000" imgH="393700" progId="Equation.3">
                  <p:embed/>
                </p:oleObj>
              </mc:Choice>
              <mc:Fallback>
                <p:oleObj name="Equation" r:id="rId4" imgW="508000" imgH="393700" progId="Equation.3">
                  <p:embed/>
                  <p:pic>
                    <p:nvPicPr>
                      <p:cNvPr id="0" name=""/>
                      <p:cNvPicPr/>
                      <p:nvPr/>
                    </p:nvPicPr>
                    <p:blipFill>
                      <a:blip r:embed="rId5"/>
                      <a:stretch>
                        <a:fillRect/>
                      </a:stretch>
                    </p:blipFill>
                    <p:spPr>
                      <a:xfrm>
                        <a:off x="8653073" y="4958237"/>
                        <a:ext cx="771202" cy="511531"/>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5489414" y="4286653"/>
          <a:ext cx="1231085" cy="521401"/>
        </p:xfrm>
        <a:graphic>
          <a:graphicData uri="http://schemas.openxmlformats.org/presentationml/2006/ole">
            <mc:AlternateContent xmlns:mc="http://schemas.openxmlformats.org/markup-compatibility/2006">
              <mc:Choice xmlns:v="urn:schemas-microsoft-com:vml" Requires="v">
                <p:oleObj spid="_x0000_s4111" name="Equation" r:id="rId6" imgW="1079500" imgH="457200" progId="Equation.3">
                  <p:embed/>
                </p:oleObj>
              </mc:Choice>
              <mc:Fallback>
                <p:oleObj name="Equation" r:id="rId6" imgW="1079500" imgH="457200" progId="Equation.3">
                  <p:embed/>
                  <p:pic>
                    <p:nvPicPr>
                      <p:cNvPr id="0" name=""/>
                      <p:cNvPicPr/>
                      <p:nvPr/>
                    </p:nvPicPr>
                    <p:blipFill>
                      <a:blip r:embed="rId7"/>
                      <a:stretch>
                        <a:fillRect/>
                      </a:stretch>
                    </p:blipFill>
                    <p:spPr>
                      <a:xfrm>
                        <a:off x="5489414" y="4286653"/>
                        <a:ext cx="1231085" cy="521401"/>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4697609" y="4666800"/>
          <a:ext cx="858641" cy="418312"/>
        </p:xfrm>
        <a:graphic>
          <a:graphicData uri="http://schemas.openxmlformats.org/presentationml/2006/ole">
            <mc:AlternateContent xmlns:mc="http://schemas.openxmlformats.org/markup-compatibility/2006">
              <mc:Choice xmlns:v="urn:schemas-microsoft-com:vml" Requires="v">
                <p:oleObj spid="_x0000_s4112" name="Equation" r:id="rId8" imgW="495300" imgH="241300" progId="Equation.3">
                  <p:embed/>
                </p:oleObj>
              </mc:Choice>
              <mc:Fallback>
                <p:oleObj name="Equation" r:id="rId8" imgW="495300" imgH="241300" progId="Equation.3">
                  <p:embed/>
                  <p:pic>
                    <p:nvPicPr>
                      <p:cNvPr id="0" name=""/>
                      <p:cNvPicPr/>
                      <p:nvPr/>
                    </p:nvPicPr>
                    <p:blipFill>
                      <a:blip r:embed="rId9"/>
                      <a:stretch>
                        <a:fillRect/>
                      </a:stretch>
                    </p:blipFill>
                    <p:spPr>
                      <a:xfrm>
                        <a:off x="4697609" y="4666800"/>
                        <a:ext cx="858641" cy="418312"/>
                      </a:xfrm>
                      <a:prstGeom prst="rect">
                        <a:avLst/>
                      </a:prstGeom>
                    </p:spPr>
                  </p:pic>
                </p:oleObj>
              </mc:Fallback>
            </mc:AlternateContent>
          </a:graphicData>
        </a:graphic>
      </p:graphicFrame>
    </p:spTree>
    <p:extLst>
      <p:ext uri="{BB962C8B-B14F-4D97-AF65-F5344CB8AC3E}">
        <p14:creationId xmlns:p14="http://schemas.microsoft.com/office/powerpoint/2010/main" val="1325082926"/>
      </p:ext>
    </p:extLst>
  </p:cSld>
  <p:clrMapOvr>
    <a:masterClrMapping/>
  </p:clrMapOvr>
  <mc:AlternateContent xmlns:mc="http://schemas.openxmlformats.org/markup-compatibility/2006">
    <mc:Choice xmlns:p14="http://schemas.microsoft.com/office/powerpoint/2010/main" Requires="p14">
      <p:transition spd="slow" p14:dur="2000" advTm="27212"/>
    </mc:Choice>
    <mc:Fallback>
      <p:transition spd="slow" advTm="27212"/>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272" y="1157941"/>
            <a:ext cx="9188240" cy="3937001"/>
          </a:xfrm>
          <a:prstGeom prst="rect">
            <a:avLst/>
          </a:prstGeom>
        </p:spPr>
      </p:pic>
      <p:sp>
        <p:nvSpPr>
          <p:cNvPr id="4" name="Text Box 38"/>
          <p:cNvSpPr txBox="1"/>
          <p:nvPr/>
        </p:nvSpPr>
        <p:spPr>
          <a:xfrm>
            <a:off x="4508203" y="6172268"/>
            <a:ext cx="3235213" cy="307777"/>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000" dirty="0">
                <a:latin typeface="Roboto Condensed"/>
                <a:ea typeface="Times New Roman"/>
                <a:cs typeface="Roboto Condensed"/>
              </a:rPr>
              <a:t>Distribution </a:t>
            </a:r>
            <a:r>
              <a:rPr lang="en-US" sz="1000" dirty="0">
                <a:latin typeface="Roboto Condensed"/>
                <a:ea typeface="Times New Roman"/>
                <a:cs typeface="Roboto Condensed"/>
              </a:rPr>
              <a:t>of rater reliability scores based on accuracy rate, shown in descending order.</a:t>
            </a:r>
          </a:p>
        </p:txBody>
      </p:sp>
      <p:sp>
        <p:nvSpPr>
          <p:cNvPr id="2" name="Slide Number Placeholder 1"/>
          <p:cNvSpPr>
            <a:spLocks noGrp="1"/>
          </p:cNvSpPr>
          <p:nvPr>
            <p:ph type="sldNum" sz="quarter" idx="12"/>
          </p:nvPr>
        </p:nvSpPr>
        <p:spPr/>
        <p:txBody>
          <a:bodyPr/>
          <a:lstStyle/>
          <a:p>
            <a:fld id="{B2D6E624-28B4-A541-ABAD-300816719FEE}" type="slidenum">
              <a:rPr lang="en-US" smtClean="0"/>
              <a:t>34</a:t>
            </a:fld>
            <a:endParaRPr lang="en-US"/>
          </a:p>
        </p:txBody>
      </p:sp>
      <p:cxnSp>
        <p:nvCxnSpPr>
          <p:cNvPr id="6" name="Straight Connector 5"/>
          <p:cNvCxnSpPr/>
          <p:nvPr/>
        </p:nvCxnSpPr>
        <p:spPr>
          <a:xfrm flipH="1">
            <a:off x="2409578" y="3242031"/>
            <a:ext cx="8018381" cy="16712"/>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901535283"/>
      </p:ext>
    </p:extLst>
  </p:cSld>
  <p:clrMapOvr>
    <a:masterClrMapping/>
  </p:clrMapOvr>
  <mc:AlternateContent xmlns:mc="http://schemas.openxmlformats.org/markup-compatibility/2006">
    <mc:Choice xmlns:p14="http://schemas.microsoft.com/office/powerpoint/2010/main" Requires="p14">
      <p:transition spd="slow" p14:dur="2000" advTm="18134"/>
    </mc:Choice>
    <mc:Fallback>
      <p:transition spd="slow" advTm="18134"/>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lower bound was quite high</a:t>
            </a:r>
          </a:p>
          <a:p>
            <a:r>
              <a:rPr lang="en-US" dirty="0" smtClean="0"/>
              <a:t>Voting by majority was very robust for IMLS DCC relevance judgments, less reliable for tore complex Twitter data</a:t>
            </a:r>
            <a:endParaRPr lang="en-US" dirty="0"/>
          </a:p>
          <a:p>
            <a:r>
              <a:rPr lang="en-US" dirty="0" smtClean="0"/>
              <a:t>Iterative algorithm offered insignificant improvement over simple majority voting for DCC data</a:t>
            </a:r>
            <a:endParaRPr lang="en-US" dirty="0"/>
          </a:p>
        </p:txBody>
      </p:sp>
      <p:sp>
        <p:nvSpPr>
          <p:cNvPr id="3" name="Slide Number Placeholder 2"/>
          <p:cNvSpPr>
            <a:spLocks noGrp="1"/>
          </p:cNvSpPr>
          <p:nvPr>
            <p:ph type="sldNum" sz="quarter" idx="12"/>
          </p:nvPr>
        </p:nvSpPr>
        <p:spPr/>
        <p:txBody>
          <a:bodyPr/>
          <a:lstStyle/>
          <a:p>
            <a:fld id="{B2D6E624-28B4-A541-ABAD-300816719FEE}" type="slidenum">
              <a:rPr lang="en-US" smtClean="0"/>
              <a:t>35</a:t>
            </a:fld>
            <a:endParaRPr lang="en-US"/>
          </a:p>
        </p:txBody>
      </p:sp>
      <p:sp>
        <p:nvSpPr>
          <p:cNvPr id="4" name="Title 3"/>
          <p:cNvSpPr>
            <a:spLocks noGrp="1"/>
          </p:cNvSpPr>
          <p:nvPr>
            <p:ph type="title"/>
          </p:nvPr>
        </p:nvSpPr>
        <p:spPr/>
        <p:txBody>
          <a:bodyPr/>
          <a:lstStyle/>
          <a:p>
            <a:r>
              <a:rPr lang="en-US" b="0" i="1" cap="none" dirty="0" smtClean="0"/>
              <a:t>the</a:t>
            </a:r>
            <a:r>
              <a:rPr lang="en-US" dirty="0" smtClean="0"/>
              <a:t> </a:t>
            </a:r>
            <a:br>
              <a:rPr lang="en-US" dirty="0" smtClean="0"/>
            </a:br>
            <a:r>
              <a:rPr lang="en-US" dirty="0" smtClean="0"/>
              <a:t>Results</a:t>
            </a:r>
            <a:endParaRPr lang="en-US" dirty="0"/>
          </a:p>
        </p:txBody>
      </p:sp>
      <p:grpSp>
        <p:nvGrpSpPr>
          <p:cNvPr id="21" name="Group 20"/>
          <p:cNvGrpSpPr/>
          <p:nvPr/>
        </p:nvGrpSpPr>
        <p:grpSpPr>
          <a:xfrm>
            <a:off x="4648584" y="2918045"/>
            <a:ext cx="5053711" cy="3699207"/>
            <a:chOff x="943641" y="433173"/>
            <a:chExt cx="7839962" cy="5515838"/>
          </a:xfrm>
        </p:grpSpPr>
        <p:pic>
          <p:nvPicPr>
            <p:cNvPr id="5" name="Picture 4" descr="Screen Shot 2012-04-21 at 12.02.13 AM.png"/>
            <p:cNvPicPr>
              <a:picLocks noChangeAspect="1"/>
            </p:cNvPicPr>
            <p:nvPr/>
          </p:nvPicPr>
          <p:blipFill rotWithShape="1">
            <a:blip r:embed="rId3">
              <a:extLst>
                <a:ext uri="{28A0092B-C50C-407E-A947-70E740481C1C}">
                  <a14:useLocalDpi xmlns:a14="http://schemas.microsoft.com/office/drawing/2010/main" val="0"/>
                </a:ext>
              </a:extLst>
            </a:blip>
            <a:srcRect r="33497" b="3666"/>
            <a:stretch/>
          </p:blipFill>
          <p:spPr>
            <a:xfrm>
              <a:off x="1001047" y="916892"/>
              <a:ext cx="6081059" cy="4566520"/>
            </a:xfrm>
            <a:prstGeom prst="rect">
              <a:avLst/>
            </a:prstGeom>
          </p:spPr>
        </p:pic>
        <p:cxnSp>
          <p:nvCxnSpPr>
            <p:cNvPr id="6" name="Straight Connector 5"/>
            <p:cNvCxnSpPr/>
            <p:nvPr/>
          </p:nvCxnSpPr>
          <p:spPr>
            <a:xfrm flipH="1">
              <a:off x="1001048" y="1876334"/>
              <a:ext cx="6081058" cy="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7" name="TextBox 6"/>
            <p:cNvSpPr txBox="1"/>
            <p:nvPr/>
          </p:nvSpPr>
          <p:spPr>
            <a:xfrm>
              <a:off x="1689719" y="667088"/>
              <a:ext cx="823623" cy="390084"/>
            </a:xfrm>
            <a:prstGeom prst="rect">
              <a:avLst/>
            </a:prstGeom>
            <a:noFill/>
          </p:spPr>
          <p:txBody>
            <a:bodyPr wrap="none" rtlCol="0">
              <a:spAutoFit/>
            </a:bodyPr>
            <a:lstStyle/>
            <a:p>
              <a:pPr algn="ctr"/>
              <a:r>
                <a:rPr lang="en-US" sz="1100" dirty="0">
                  <a:solidFill>
                    <a:schemeClr val="accent6">
                      <a:lumMod val="75000"/>
                    </a:schemeClr>
                  </a:solidFill>
                  <a:latin typeface="Roboto Light"/>
                  <a:cs typeface="Roboto Light"/>
                </a:rPr>
                <a:t>Basic</a:t>
              </a:r>
              <a:endParaRPr lang="en-US" sz="1100" dirty="0">
                <a:solidFill>
                  <a:schemeClr val="accent6">
                    <a:lumMod val="75000"/>
                  </a:schemeClr>
                </a:solidFill>
                <a:latin typeface="Roboto Light"/>
                <a:cs typeface="Roboto Light"/>
              </a:endParaRPr>
            </a:p>
          </p:txBody>
        </p:sp>
        <p:sp>
          <p:nvSpPr>
            <p:cNvPr id="8" name="TextBox 7"/>
            <p:cNvSpPr txBox="1"/>
            <p:nvPr/>
          </p:nvSpPr>
          <p:spPr>
            <a:xfrm>
              <a:off x="2970415" y="433173"/>
              <a:ext cx="1166799" cy="642490"/>
            </a:xfrm>
            <a:prstGeom prst="rect">
              <a:avLst/>
            </a:prstGeom>
            <a:noFill/>
          </p:spPr>
          <p:txBody>
            <a:bodyPr wrap="none" rtlCol="0">
              <a:spAutoFit/>
            </a:bodyPr>
            <a:lstStyle/>
            <a:p>
              <a:pPr algn="ctr"/>
              <a:r>
                <a:rPr lang="en-US" sz="1100" dirty="0">
                  <a:solidFill>
                    <a:schemeClr val="accent6">
                      <a:lumMod val="75000"/>
                    </a:schemeClr>
                  </a:solidFill>
                  <a:latin typeface="Roboto Light"/>
                  <a:cs typeface="Roboto Light"/>
                </a:rPr>
                <a:t>Basic w/ </a:t>
              </a:r>
            </a:p>
            <a:p>
              <a:pPr algn="ctr"/>
              <a:r>
                <a:rPr lang="en-US" sz="1100" dirty="0">
                  <a:solidFill>
                    <a:schemeClr val="accent6">
                      <a:lumMod val="75000"/>
                    </a:schemeClr>
                  </a:solidFill>
                  <a:latin typeface="Roboto Light"/>
                  <a:cs typeface="Roboto Light"/>
                </a:rPr>
                <a:t>Decay</a:t>
              </a:r>
              <a:endParaRPr lang="en-US" sz="1100" dirty="0">
                <a:solidFill>
                  <a:schemeClr val="accent6">
                    <a:lumMod val="75000"/>
                  </a:schemeClr>
                </a:solidFill>
                <a:latin typeface="Roboto Light"/>
                <a:cs typeface="Roboto Light"/>
              </a:endParaRPr>
            </a:p>
          </p:txBody>
        </p:sp>
        <p:sp>
          <p:nvSpPr>
            <p:cNvPr id="9" name="TextBox 8"/>
            <p:cNvSpPr txBox="1"/>
            <p:nvPr/>
          </p:nvSpPr>
          <p:spPr>
            <a:xfrm>
              <a:off x="4396026" y="456579"/>
              <a:ext cx="1124523" cy="642490"/>
            </a:xfrm>
            <a:prstGeom prst="rect">
              <a:avLst/>
            </a:prstGeom>
            <a:noFill/>
          </p:spPr>
          <p:txBody>
            <a:bodyPr wrap="none" rtlCol="0">
              <a:spAutoFit/>
            </a:bodyPr>
            <a:lstStyle/>
            <a:p>
              <a:pPr algn="ctr"/>
              <a:r>
                <a:rPr lang="en-US" sz="1100" dirty="0">
                  <a:solidFill>
                    <a:schemeClr val="accent6">
                      <a:lumMod val="75000"/>
                    </a:schemeClr>
                  </a:solidFill>
                  <a:latin typeface="Roboto Light"/>
                  <a:cs typeface="Roboto Light"/>
                </a:rPr>
                <a:t>Regular  </a:t>
              </a:r>
            </a:p>
            <a:p>
              <a:pPr algn="ctr"/>
              <a:r>
                <a:rPr lang="en-US" sz="1100" dirty="0">
                  <a:solidFill>
                    <a:schemeClr val="accent6">
                      <a:lumMod val="75000"/>
                    </a:schemeClr>
                  </a:solidFill>
                  <a:latin typeface="Roboto Light"/>
                  <a:cs typeface="Roboto Light"/>
                </a:rPr>
                <a:t>w/Norm</a:t>
              </a:r>
              <a:endParaRPr lang="en-US" sz="1100" dirty="0">
                <a:solidFill>
                  <a:schemeClr val="accent6">
                    <a:lumMod val="75000"/>
                  </a:schemeClr>
                </a:solidFill>
                <a:latin typeface="Roboto Light"/>
                <a:cs typeface="Roboto Light"/>
              </a:endParaRPr>
            </a:p>
          </p:txBody>
        </p:sp>
        <p:sp>
          <p:nvSpPr>
            <p:cNvPr id="10" name="TextBox 9"/>
            <p:cNvSpPr txBox="1"/>
            <p:nvPr/>
          </p:nvSpPr>
          <p:spPr>
            <a:xfrm>
              <a:off x="5829658" y="675557"/>
              <a:ext cx="1161825" cy="390085"/>
            </a:xfrm>
            <a:prstGeom prst="rect">
              <a:avLst/>
            </a:prstGeom>
            <a:noFill/>
          </p:spPr>
          <p:txBody>
            <a:bodyPr wrap="none" rtlCol="0">
              <a:spAutoFit/>
            </a:bodyPr>
            <a:lstStyle/>
            <a:p>
              <a:pPr algn="ctr"/>
              <a:r>
                <a:rPr lang="en-US" sz="1100" dirty="0">
                  <a:solidFill>
                    <a:schemeClr val="accent6">
                      <a:lumMod val="75000"/>
                    </a:schemeClr>
                  </a:solidFill>
                  <a:latin typeface="Roboto Light"/>
                  <a:cs typeface="Roboto Light"/>
                </a:rPr>
                <a:t>Alternate</a:t>
              </a:r>
              <a:endParaRPr lang="en-US" sz="1100" dirty="0">
                <a:solidFill>
                  <a:schemeClr val="accent6">
                    <a:lumMod val="75000"/>
                  </a:schemeClr>
                </a:solidFill>
                <a:latin typeface="Roboto Light"/>
                <a:cs typeface="Roboto Light"/>
              </a:endParaRPr>
            </a:p>
          </p:txBody>
        </p:sp>
        <p:sp>
          <p:nvSpPr>
            <p:cNvPr id="11" name="TextBox 10"/>
            <p:cNvSpPr txBox="1"/>
            <p:nvPr/>
          </p:nvSpPr>
          <p:spPr>
            <a:xfrm>
              <a:off x="1956878" y="5490089"/>
              <a:ext cx="4468750" cy="458922"/>
            </a:xfrm>
            <a:prstGeom prst="rect">
              <a:avLst/>
            </a:prstGeom>
            <a:noFill/>
          </p:spPr>
          <p:txBody>
            <a:bodyPr wrap="none" rtlCol="0">
              <a:spAutoFit/>
            </a:bodyPr>
            <a:lstStyle/>
            <a:p>
              <a:pPr algn="ctr"/>
              <a:r>
                <a:rPr lang="en-US" sz="1400" dirty="0">
                  <a:solidFill>
                    <a:schemeClr val="accent6">
                      <a:lumMod val="75000"/>
                    </a:schemeClr>
                  </a:solidFill>
                  <a:latin typeface="Roboto Condensed"/>
                  <a:cs typeface="Roboto Condensed"/>
                </a:rPr>
                <a:t>Confidence Density of True/False </a:t>
              </a:r>
              <a:endParaRPr lang="en-US" sz="1400" dirty="0">
                <a:solidFill>
                  <a:schemeClr val="accent6">
                    <a:lumMod val="75000"/>
                  </a:schemeClr>
                </a:solidFill>
                <a:latin typeface="Roboto Condensed"/>
                <a:cs typeface="Roboto Condensed"/>
              </a:endParaRPr>
            </a:p>
          </p:txBody>
        </p:sp>
        <p:cxnSp>
          <p:nvCxnSpPr>
            <p:cNvPr id="12" name="Straight Connector 11"/>
            <p:cNvCxnSpPr/>
            <p:nvPr/>
          </p:nvCxnSpPr>
          <p:spPr>
            <a:xfrm flipH="1" flipV="1">
              <a:off x="943641" y="3986028"/>
              <a:ext cx="6138465" cy="5478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13" name="TextBox 12"/>
            <p:cNvSpPr txBox="1"/>
            <p:nvPr/>
          </p:nvSpPr>
          <p:spPr>
            <a:xfrm>
              <a:off x="7082107" y="1904220"/>
              <a:ext cx="1701496" cy="688383"/>
            </a:xfrm>
            <a:prstGeom prst="rect">
              <a:avLst/>
            </a:prstGeom>
            <a:noFill/>
          </p:spPr>
          <p:txBody>
            <a:bodyPr wrap="none" rtlCol="0">
              <a:spAutoFit/>
            </a:bodyPr>
            <a:lstStyle/>
            <a:p>
              <a:r>
                <a:rPr lang="en-US" sz="1200" dirty="0">
                  <a:solidFill>
                    <a:schemeClr val="accent6">
                      <a:lumMod val="75000"/>
                    </a:schemeClr>
                  </a:solidFill>
                  <a:latin typeface="Roboto Light"/>
                  <a:cs typeface="Roboto Light"/>
                </a:rPr>
                <a:t>Density of </a:t>
              </a:r>
            </a:p>
            <a:p>
              <a:r>
                <a:rPr lang="en-US" sz="1200" dirty="0">
                  <a:solidFill>
                    <a:schemeClr val="accent6">
                      <a:lumMod val="75000"/>
                    </a:schemeClr>
                  </a:solidFill>
                  <a:latin typeface="Roboto Light"/>
                  <a:cs typeface="Roboto Light"/>
                </a:rPr>
                <a:t>False Ratings</a:t>
              </a:r>
              <a:endParaRPr lang="en-US" sz="1200" dirty="0">
                <a:solidFill>
                  <a:schemeClr val="accent6">
                    <a:lumMod val="75000"/>
                  </a:schemeClr>
                </a:solidFill>
                <a:latin typeface="Roboto Light"/>
                <a:cs typeface="Roboto Light"/>
              </a:endParaRPr>
            </a:p>
          </p:txBody>
        </p:sp>
        <p:sp>
          <p:nvSpPr>
            <p:cNvPr id="14" name="TextBox 13"/>
            <p:cNvSpPr txBox="1"/>
            <p:nvPr/>
          </p:nvSpPr>
          <p:spPr>
            <a:xfrm>
              <a:off x="7082107" y="4047499"/>
              <a:ext cx="1619394" cy="688383"/>
            </a:xfrm>
            <a:prstGeom prst="rect">
              <a:avLst/>
            </a:prstGeom>
            <a:noFill/>
          </p:spPr>
          <p:txBody>
            <a:bodyPr wrap="none" rtlCol="0">
              <a:spAutoFit/>
            </a:bodyPr>
            <a:lstStyle/>
            <a:p>
              <a:r>
                <a:rPr lang="en-US" sz="1200" dirty="0">
                  <a:solidFill>
                    <a:schemeClr val="accent6">
                      <a:lumMod val="75000"/>
                    </a:schemeClr>
                  </a:solidFill>
                  <a:latin typeface="Roboto Light"/>
                  <a:cs typeface="Roboto Light"/>
                </a:rPr>
                <a:t>Density of </a:t>
              </a:r>
            </a:p>
            <a:p>
              <a:r>
                <a:rPr lang="en-US" sz="1200" dirty="0">
                  <a:solidFill>
                    <a:schemeClr val="accent6">
                      <a:lumMod val="75000"/>
                    </a:schemeClr>
                  </a:solidFill>
                  <a:latin typeface="Roboto Light"/>
                  <a:cs typeface="Roboto Light"/>
                </a:rPr>
                <a:t>True Ratings</a:t>
              </a:r>
              <a:endParaRPr lang="en-US" sz="1200" dirty="0">
                <a:solidFill>
                  <a:schemeClr val="accent6">
                    <a:lumMod val="75000"/>
                  </a:schemeClr>
                </a:solidFill>
                <a:latin typeface="Roboto Light"/>
                <a:cs typeface="Roboto Light"/>
              </a:endParaRPr>
            </a:p>
          </p:txBody>
        </p:sp>
      </p:grpSp>
      <p:sp>
        <p:nvSpPr>
          <p:cNvPr id="22" name="TextBox 21"/>
          <p:cNvSpPr txBox="1"/>
          <p:nvPr/>
        </p:nvSpPr>
        <p:spPr>
          <a:xfrm>
            <a:off x="1925017" y="4931441"/>
            <a:ext cx="2439514" cy="738664"/>
          </a:xfrm>
          <a:prstGeom prst="rect">
            <a:avLst/>
          </a:prstGeom>
          <a:noFill/>
        </p:spPr>
        <p:txBody>
          <a:bodyPr wrap="square" rtlCol="0">
            <a:spAutoFit/>
          </a:bodyPr>
          <a:lstStyle/>
          <a:p>
            <a:r>
              <a:rPr lang="en-US" sz="1400" dirty="0">
                <a:latin typeface="Didot"/>
                <a:cs typeface="Didot"/>
              </a:rPr>
              <a:t>Best results were with exponential smoothing, </a:t>
            </a:r>
            <a:r>
              <a:rPr lang="en-US" sz="1400" i="1" dirty="0">
                <a:latin typeface="Didot"/>
                <a:cs typeface="Didot"/>
              </a:rPr>
              <a:t>but</a:t>
            </a:r>
            <a:r>
              <a:rPr lang="en-US" sz="1400" dirty="0">
                <a:latin typeface="Didot"/>
                <a:cs typeface="Didot"/>
              </a:rPr>
              <a:t> it violates monotonicity</a:t>
            </a:r>
            <a:endParaRPr lang="en-US" sz="1400" dirty="0">
              <a:latin typeface="Didot"/>
              <a:cs typeface="Didot"/>
            </a:endParaRPr>
          </a:p>
        </p:txBody>
      </p:sp>
    </p:spTree>
    <p:extLst>
      <p:ext uri="{BB962C8B-B14F-4D97-AF65-F5344CB8AC3E}">
        <p14:creationId xmlns:p14="http://schemas.microsoft.com/office/powerpoint/2010/main" val="483364146"/>
      </p:ext>
    </p:extLst>
  </p:cSld>
  <p:clrMapOvr>
    <a:masterClrMapping/>
  </p:clrMapOvr>
  <mc:AlternateContent xmlns:mc="http://schemas.openxmlformats.org/markup-compatibility/2006">
    <mc:Choice xmlns:p14="http://schemas.microsoft.com/office/powerpoint/2010/main" Requires="p14">
      <p:transition spd="slow" p14:dur="2000" advTm="3150"/>
    </mc:Choice>
    <mc:Fallback>
      <p:transition spd="slow" advTm="315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46960" y="1100628"/>
            <a:ext cx="7520940" cy="4831970"/>
          </a:xfrm>
        </p:spPr>
        <p:txBody>
          <a:bodyPr>
            <a:normAutofit/>
          </a:bodyPr>
          <a:lstStyle/>
          <a:p>
            <a:pPr marL="0" indent="0"/>
            <a:r>
              <a:rPr lang="en-US" sz="1800" b="1" dirty="0"/>
              <a:t>For clean data</a:t>
            </a:r>
            <a:r>
              <a:rPr lang="en-US" sz="1800" dirty="0"/>
              <a:t>, majority voting among multiple raters is enough.</a:t>
            </a:r>
          </a:p>
          <a:p>
            <a:pPr marL="685800" lvl="4" indent="0">
              <a:buNone/>
            </a:pPr>
            <a:r>
              <a:rPr lang="en-US" sz="1800" i="1" dirty="0"/>
              <a:t>Compare our nearly 86% accuracy for a baseline with the best algorithms in the TREC Crowdsourcing Track at ~70% </a:t>
            </a:r>
            <a:r>
              <a:rPr lang="en-US" sz="1800" i="1" dirty="0"/>
              <a:t>(Lease and </a:t>
            </a:r>
            <a:r>
              <a:rPr lang="en-US" sz="1800" i="1" dirty="0" err="1"/>
              <a:t>Kazai</a:t>
            </a:r>
            <a:r>
              <a:rPr lang="en-US" sz="1800" i="1" dirty="0"/>
              <a:t> 2011</a:t>
            </a:r>
            <a:r>
              <a:rPr lang="en-US" sz="1800" i="1" dirty="0"/>
              <a:t>)</a:t>
            </a:r>
            <a:endParaRPr lang="en-US" sz="1800" dirty="0"/>
          </a:p>
          <a:p>
            <a:pPr marL="0" lvl="1" indent="0">
              <a:buNone/>
            </a:pPr>
            <a:endParaRPr lang="en-US" sz="1800" dirty="0"/>
          </a:p>
          <a:p>
            <a:pPr marL="0" lvl="1" indent="0">
              <a:buNone/>
            </a:pPr>
            <a:r>
              <a:rPr lang="en-US" sz="1800" dirty="0"/>
              <a:t>Mechanical Turk raters are generally honest</a:t>
            </a:r>
          </a:p>
          <a:p>
            <a:pPr marL="0" lvl="1" indent="0">
              <a:buNone/>
            </a:pPr>
            <a:endParaRPr lang="en-US" sz="1800" dirty="0"/>
          </a:p>
          <a:p>
            <a:pPr marL="0" lvl="1" indent="0">
              <a:buNone/>
            </a:pPr>
            <a:r>
              <a:rPr lang="en-US" sz="1800" dirty="0"/>
              <a:t>Raters that get the first rating of a task correct are better raters overall. </a:t>
            </a:r>
            <a:r>
              <a:rPr lang="en-US" sz="1800" i="1" dirty="0"/>
              <a:t>This may be due to avoidable sloppiness.</a:t>
            </a:r>
          </a:p>
          <a:p>
            <a:pPr marL="0" lvl="1" indent="0">
              <a:buNone/>
            </a:pPr>
            <a:endParaRPr lang="en-US" sz="1800" i="1" dirty="0"/>
          </a:p>
          <a:p>
            <a:pPr marL="0" lvl="1" indent="0">
              <a:buNone/>
            </a:pPr>
            <a:r>
              <a:rPr lang="en-US" sz="1800" dirty="0"/>
              <a:t>Raters grow comfortable with a task quickly, and their quality does not significantly increase with more experience</a:t>
            </a:r>
          </a:p>
          <a:p>
            <a:pPr marL="285750" lvl="1" indent="-285750"/>
            <a:endParaRPr lang="en-US" sz="1800" dirty="0"/>
          </a:p>
          <a:p>
            <a:pPr marL="0" lvl="1" indent="0">
              <a:buNone/>
            </a:pPr>
            <a:r>
              <a:rPr lang="en-US" sz="1800" dirty="0"/>
              <a:t>EM-like algorithms remove more problem raters with complex tasks. The improvement for relevance judgments is small.</a:t>
            </a:r>
          </a:p>
        </p:txBody>
      </p:sp>
      <p:sp>
        <p:nvSpPr>
          <p:cNvPr id="3" name="Slide Number Placeholder 2"/>
          <p:cNvSpPr>
            <a:spLocks noGrp="1"/>
          </p:cNvSpPr>
          <p:nvPr>
            <p:ph type="sldNum" sz="quarter" idx="12"/>
          </p:nvPr>
        </p:nvSpPr>
        <p:spPr/>
        <p:txBody>
          <a:bodyPr/>
          <a:lstStyle/>
          <a:p>
            <a:fld id="{B2D6E624-28B4-A541-ABAD-300816719FEE}" type="slidenum">
              <a:rPr lang="en-US" smtClean="0"/>
              <a:t>36</a:t>
            </a:fld>
            <a:endParaRPr lang="en-US"/>
          </a:p>
        </p:txBody>
      </p:sp>
      <p:sp>
        <p:nvSpPr>
          <p:cNvPr id="4" name="Title 3"/>
          <p:cNvSpPr>
            <a:spLocks noGrp="1"/>
          </p:cNvSpPr>
          <p:nvPr>
            <p:ph type="title"/>
          </p:nvPr>
        </p:nvSpPr>
        <p:spPr/>
        <p:txBody>
          <a:bodyPr/>
          <a:lstStyle/>
          <a:p>
            <a:r>
              <a:rPr lang="en-US" dirty="0" smtClean="0"/>
              <a:t>What Have We Learned</a:t>
            </a:r>
            <a:br>
              <a:rPr lang="en-US" dirty="0" smtClean="0"/>
            </a:br>
            <a:r>
              <a:rPr lang="en-US" b="0" i="1" cap="none" dirty="0" smtClean="0"/>
              <a:t>about online raters?</a:t>
            </a:r>
            <a:endParaRPr lang="en-US" b="0" i="1" cap="none" dirty="0"/>
          </a:p>
        </p:txBody>
      </p:sp>
    </p:spTree>
    <p:custDataLst>
      <p:tags r:id="rId1"/>
    </p:custDataLst>
    <p:extLst>
      <p:ext uri="{BB962C8B-B14F-4D97-AF65-F5344CB8AC3E}">
        <p14:creationId xmlns:p14="http://schemas.microsoft.com/office/powerpoint/2010/main" val="568214475"/>
      </p:ext>
    </p:extLst>
  </p:cSld>
  <p:clrMapOvr>
    <a:masterClrMapping/>
  </p:clrMapOvr>
  <mc:AlternateContent xmlns:mc="http://schemas.openxmlformats.org/markup-compatibility/2006">
    <mc:Choice xmlns:p14="http://schemas.microsoft.com/office/powerpoint/2010/main" Requires="p14">
      <p:transition spd="slow" p14:dur="2000" advTm="5092"/>
    </mc:Choice>
    <mc:Fallback>
      <p:transition spd="slow" advTm="50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2D6E624-28B4-A541-ABAD-300816719FEE}" type="slidenum">
              <a:rPr lang="en-US" smtClean="0"/>
              <a:t>37</a:t>
            </a:fld>
            <a:endParaRPr lang="en-US"/>
          </a:p>
        </p:txBody>
      </p:sp>
      <p:sp>
        <p:nvSpPr>
          <p:cNvPr id="4" name="Rectangle 3"/>
          <p:cNvSpPr/>
          <p:nvPr/>
        </p:nvSpPr>
        <p:spPr>
          <a:xfrm>
            <a:off x="5448676" y="1910317"/>
            <a:ext cx="5046118" cy="2862323"/>
          </a:xfrm>
          <a:prstGeom prst="rect">
            <a:avLst/>
          </a:prstGeom>
        </p:spPr>
        <p:txBody>
          <a:bodyPr wrap="square">
            <a:spAutoFit/>
          </a:bodyPr>
          <a:lstStyle/>
          <a:p>
            <a:pPr algn="ctr"/>
            <a:r>
              <a:rPr lang="en-US" b="1" dirty="0">
                <a:latin typeface="Didot"/>
                <a:cs typeface="Didot"/>
              </a:rPr>
              <a:t>PETER </a:t>
            </a:r>
            <a:r>
              <a:rPr lang="en-US" b="1" dirty="0">
                <a:latin typeface="Didot"/>
                <a:cs typeface="Didot"/>
              </a:rPr>
              <a:t>ORGANISCIAK, MILES EFRON, </a:t>
            </a:r>
            <a:r>
              <a:rPr lang="en-US" b="1" dirty="0">
                <a:latin typeface="Didot"/>
                <a:cs typeface="Didot"/>
              </a:rPr>
              <a:t> KATRINA </a:t>
            </a:r>
            <a:r>
              <a:rPr lang="en-US" b="1" dirty="0">
                <a:latin typeface="Didot"/>
                <a:cs typeface="Didot"/>
              </a:rPr>
              <a:t>FENLON, MEGAN </a:t>
            </a:r>
            <a:r>
              <a:rPr lang="en-US" b="1" dirty="0">
                <a:latin typeface="Didot"/>
                <a:cs typeface="Didot"/>
              </a:rPr>
              <a:t>SENSENEY</a:t>
            </a:r>
          </a:p>
          <a:p>
            <a:pPr algn="ctr"/>
            <a:endParaRPr lang="en-US" b="1" dirty="0">
              <a:latin typeface="Didot"/>
              <a:cs typeface="Didot"/>
            </a:endParaRPr>
          </a:p>
          <a:p>
            <a:pPr algn="ctr"/>
            <a:r>
              <a:rPr lang="en-US" b="1" dirty="0">
                <a:latin typeface="Didot"/>
                <a:cs typeface="Didot"/>
              </a:rPr>
              <a:t>Contact</a:t>
            </a:r>
          </a:p>
          <a:p>
            <a:pPr algn="ctr"/>
            <a:r>
              <a:rPr lang="en-US" dirty="0">
                <a:cs typeface="Didot"/>
              </a:rPr>
              <a:t>organis2@illinois.edu</a:t>
            </a:r>
            <a:endParaRPr lang="en-US" dirty="0">
              <a:cs typeface="Didot"/>
            </a:endParaRPr>
          </a:p>
          <a:p>
            <a:pPr algn="ctr"/>
            <a:endParaRPr lang="en-US" b="1" dirty="0">
              <a:latin typeface="Didot"/>
              <a:cs typeface="Didot"/>
            </a:endParaRPr>
          </a:p>
          <a:p>
            <a:pPr algn="ctr"/>
            <a:r>
              <a:rPr lang="en-US" b="1" dirty="0">
                <a:latin typeface="Didot"/>
                <a:cs typeface="Didot"/>
              </a:rPr>
              <a:t>Other Contributing Members</a:t>
            </a:r>
          </a:p>
          <a:p>
            <a:pPr algn="ctr"/>
            <a:r>
              <a:rPr lang="en-US" i="1" dirty="0">
                <a:latin typeface="Didot"/>
                <a:cs typeface="Didot"/>
              </a:rPr>
              <a:t>Timothy W. Cole, Thomas </a:t>
            </a:r>
            <a:r>
              <a:rPr lang="en-US" i="1" dirty="0" err="1">
                <a:latin typeface="Didot"/>
                <a:cs typeface="Didot"/>
              </a:rPr>
              <a:t>Habing</a:t>
            </a:r>
            <a:r>
              <a:rPr lang="en-US" i="1" dirty="0">
                <a:latin typeface="Didot"/>
                <a:cs typeface="Didot"/>
              </a:rPr>
              <a:t>, Jacob Jett,  Carole L. Palmer, And Sarah L. </a:t>
            </a:r>
            <a:r>
              <a:rPr lang="en-US" i="1" dirty="0" err="1">
                <a:latin typeface="Didot"/>
                <a:cs typeface="Didot"/>
              </a:rPr>
              <a:t>Shreeves</a:t>
            </a:r>
            <a:r>
              <a:rPr lang="en-US" i="1" dirty="0">
                <a:latin typeface="Didot"/>
                <a:cs typeface="Didot"/>
              </a:rPr>
              <a:t>.</a:t>
            </a:r>
          </a:p>
          <a:p>
            <a:pPr algn="ctr"/>
            <a:endParaRPr lang="en-US" b="1" dirty="0">
              <a:latin typeface="Didot"/>
              <a:cs typeface="Didot"/>
            </a:endParaRPr>
          </a:p>
        </p:txBody>
      </p:sp>
      <p:sp>
        <p:nvSpPr>
          <p:cNvPr id="6" name="Rectangle 5"/>
          <p:cNvSpPr/>
          <p:nvPr/>
        </p:nvSpPr>
        <p:spPr>
          <a:xfrm>
            <a:off x="1524000" y="1676348"/>
            <a:ext cx="3388794" cy="3970318"/>
          </a:xfrm>
          <a:prstGeom prst="rect">
            <a:avLst/>
          </a:prstGeom>
        </p:spPr>
        <p:txBody>
          <a:bodyPr wrap="square">
            <a:spAutoFit/>
          </a:bodyPr>
          <a:lstStyle/>
          <a:p>
            <a:pPr algn="ctr"/>
            <a:r>
              <a:rPr lang="en-US" b="1" dirty="0">
                <a:latin typeface="Didot"/>
                <a:cs typeface="Didot"/>
              </a:rPr>
              <a:t>IMLS DCC</a:t>
            </a:r>
          </a:p>
          <a:p>
            <a:pPr algn="ctr"/>
            <a:r>
              <a:rPr lang="en-US" i="1" dirty="0">
                <a:latin typeface="Didot"/>
                <a:cs typeface="Didot"/>
              </a:rPr>
              <a:t>Digital Collections and Content</a:t>
            </a:r>
          </a:p>
          <a:p>
            <a:pPr algn="ctr"/>
            <a:r>
              <a:rPr lang="en-US" i="1" dirty="0">
                <a:latin typeface="Didot"/>
                <a:cs typeface="Didot"/>
              </a:rPr>
              <a:t>Grant: LG-06-07-0020</a:t>
            </a:r>
            <a:endParaRPr lang="en-US" i="1" dirty="0">
              <a:latin typeface="Didot"/>
              <a:cs typeface="Didot"/>
            </a:endParaRPr>
          </a:p>
          <a:p>
            <a:pPr algn="ctr"/>
            <a:endParaRPr lang="en-US" b="1" dirty="0">
              <a:latin typeface="Didot"/>
              <a:cs typeface="Didot"/>
            </a:endParaRPr>
          </a:p>
          <a:p>
            <a:pPr algn="ctr"/>
            <a:r>
              <a:rPr lang="en-US" b="1" dirty="0">
                <a:latin typeface="Didot"/>
                <a:cs typeface="Didot"/>
              </a:rPr>
              <a:t>CIRSS</a:t>
            </a:r>
          </a:p>
          <a:p>
            <a:pPr algn="ctr"/>
            <a:r>
              <a:rPr lang="en-US" i="1" dirty="0">
                <a:latin typeface="Didot"/>
                <a:cs typeface="Didot"/>
              </a:rPr>
              <a:t>Center For Informatics Research In Science And Scholarship</a:t>
            </a:r>
          </a:p>
          <a:p>
            <a:pPr algn="ctr"/>
            <a:endParaRPr lang="en-US" i="1" dirty="0">
              <a:latin typeface="Didot"/>
              <a:cs typeface="Didot"/>
            </a:endParaRPr>
          </a:p>
          <a:p>
            <a:pPr algn="ctr"/>
            <a:r>
              <a:rPr lang="en-US" b="1" dirty="0">
                <a:latin typeface="Didot"/>
                <a:cs typeface="Didot"/>
              </a:rPr>
              <a:t>GSLIS</a:t>
            </a:r>
          </a:p>
          <a:p>
            <a:pPr algn="ctr"/>
            <a:r>
              <a:rPr lang="en-US" i="1" dirty="0">
                <a:latin typeface="Didot"/>
                <a:cs typeface="Didot"/>
              </a:rPr>
              <a:t>Graduate School Of Library And Information Science</a:t>
            </a:r>
          </a:p>
          <a:p>
            <a:pPr algn="ctr"/>
            <a:endParaRPr lang="en-US" i="1" dirty="0">
              <a:latin typeface="Didot"/>
              <a:cs typeface="Didot"/>
            </a:endParaRPr>
          </a:p>
          <a:p>
            <a:pPr algn="ctr"/>
            <a:endParaRPr lang="en-US" dirty="0">
              <a:latin typeface="Didot"/>
              <a:cs typeface="Didot"/>
            </a:endParaRPr>
          </a:p>
        </p:txBody>
      </p:sp>
    </p:spTree>
    <p:extLst>
      <p:ext uri="{BB962C8B-B14F-4D97-AF65-F5344CB8AC3E}">
        <p14:creationId xmlns:p14="http://schemas.microsoft.com/office/powerpoint/2010/main" val="688094679"/>
      </p:ext>
    </p:extLst>
  </p:cSld>
  <p:clrMapOvr>
    <a:masterClrMapping/>
  </p:clrMapOvr>
  <mc:AlternateContent xmlns:mc="http://schemas.openxmlformats.org/markup-compatibility/2006">
    <mc:Choice xmlns:p14="http://schemas.microsoft.com/office/powerpoint/2010/main" Requires="p14">
      <p:transition spd="slow" p14:dur="2000" advTm="20737"/>
    </mc:Choice>
    <mc:Fallback>
      <p:transition spd="slow" advTm="20737"/>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365760"/>
            <a:ext cx="7520940" cy="548640"/>
          </a:xfrm>
        </p:spPr>
        <p:txBody>
          <a:bodyPr/>
          <a:lstStyle/>
          <a:p>
            <a:r>
              <a:rPr lang="en-US" dirty="0" smtClean="0"/>
              <a:t>TASK</a:t>
            </a:r>
            <a:endParaRPr lang="en-US" dirty="0"/>
          </a:p>
        </p:txBody>
      </p:sp>
      <p:sp>
        <p:nvSpPr>
          <p:cNvPr id="5" name="Slide Number Placeholder 4"/>
          <p:cNvSpPr>
            <a:spLocks noGrp="1"/>
          </p:cNvSpPr>
          <p:nvPr>
            <p:ph type="sldNum" sz="quarter" idx="12"/>
          </p:nvPr>
        </p:nvSpPr>
        <p:spPr/>
        <p:txBody>
          <a:bodyPr/>
          <a:lstStyle/>
          <a:p>
            <a:fld id="{B2D6E624-28B4-A541-ABAD-300816719FEE}" type="slidenum">
              <a:rPr lang="en-US" smtClean="0"/>
              <a:t>38</a:t>
            </a:fld>
            <a:endParaRPr lang="en-US"/>
          </a:p>
        </p:txBody>
      </p:sp>
      <p:pic>
        <p:nvPicPr>
          <p:cNvPr id="9" name="Picture 8" descr="imark_1867_bw.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3662" y="5242652"/>
            <a:ext cx="464297" cy="85528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0575" y="1918790"/>
            <a:ext cx="7084892" cy="2436533"/>
          </a:xfrm>
          <a:prstGeom prst="rect">
            <a:avLst/>
          </a:prstGeom>
        </p:spPr>
      </p:pic>
    </p:spTree>
    <p:extLst>
      <p:ext uri="{BB962C8B-B14F-4D97-AF65-F5344CB8AC3E}">
        <p14:creationId xmlns:p14="http://schemas.microsoft.com/office/powerpoint/2010/main" val="724623201"/>
      </p:ext>
    </p:extLst>
  </p:cSld>
  <p:clrMapOvr>
    <a:masterClrMapping/>
  </p:clrMapOvr>
  <mc:AlternateContent xmlns:mc="http://schemas.openxmlformats.org/markup-compatibility/2006">
    <mc:Choice xmlns:p14="http://schemas.microsoft.com/office/powerpoint/2010/main" Requires="p14">
      <p:transition spd="slow" p14:dur="2000" advTm="49187"/>
    </mc:Choice>
    <mc:Fallback>
      <p:transition spd="slow" advTm="49187"/>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39</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1899953" y="794224"/>
              <a:ext cx="2199240" cy="1171080"/>
            </p14:xfrm>
          </p:contentPart>
        </mc:Choice>
        <mc:Fallback>
          <p:pic>
            <p:nvPicPr>
              <p:cNvPr id="10" name="Ink 9"/>
              <p:cNvPicPr/>
              <p:nvPr/>
            </p:nvPicPr>
            <p:blipFill>
              <a:blip r:embed="rId3"/>
              <a:stretch>
                <a:fillRect/>
              </a:stretch>
            </p:blipFill>
            <p:spPr>
              <a:xfrm>
                <a:off x="1884833" y="786664"/>
                <a:ext cx="2220120" cy="1188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p14:cNvContentPartPr/>
              <p14:nvPr/>
            </p14:nvContentPartPr>
            <p14:xfrm>
              <a:off x="1995713" y="2213704"/>
              <a:ext cx="1414440" cy="286200"/>
            </p14:xfrm>
          </p:contentPart>
        </mc:Choice>
        <mc:Fallback>
          <p:pic>
            <p:nvPicPr>
              <p:cNvPr id="12" name="Ink 11"/>
              <p:cNvPicPr/>
              <p:nvPr/>
            </p:nvPicPr>
            <p:blipFill>
              <a:blip r:embed="rId5"/>
              <a:stretch>
                <a:fillRect/>
              </a:stretch>
            </p:blipFill>
            <p:spPr>
              <a:xfrm>
                <a:off x="1981313" y="2206504"/>
                <a:ext cx="1436040" cy="311400"/>
              </a:xfrm>
              <a:prstGeom prst="rect">
                <a:avLst/>
              </a:prstGeom>
            </p:spPr>
          </p:pic>
        </mc:Fallback>
      </mc:AlternateContent>
    </p:spTree>
    <p:extLst>
      <p:ext uri="{BB962C8B-B14F-4D97-AF65-F5344CB8AC3E}">
        <p14:creationId xmlns:p14="http://schemas.microsoft.com/office/powerpoint/2010/main" val="42674261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118CE7"/>
          </a:solidFill>
          <a:ln>
            <a:noFill/>
          </a:ln>
          <a:extLst/>
        </p:spPr>
        <p:txBody>
          <a:bodyPr vert="horz" wrap="square" lIns="91440" tIns="45720" rIns="91440" bIns="45720" numCol="1" anchor="ctr" anchorCtr="0" compatLnSpc="1">
            <a:prstTxWarp prst="textNoShape">
              <a:avLst/>
            </a:prstTxWarp>
          </a:bodyPr>
          <a:lstStyle/>
          <a:p>
            <a:pPr lvl="0" algn="ctr"/>
            <a:r>
              <a:rPr lang="en-AU" sz="5400" dirty="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800" dirty="0">
                <a:solidFill>
                  <a:schemeClr val="bg1"/>
                </a:solidFill>
                <a:latin typeface="FontAwesome" pitchFamily="2" charset="0"/>
              </a:rPr>
              <a:t></a:t>
            </a:r>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800" dirty="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0000"/>
          </a:solidFill>
          <a:ln>
            <a:noFill/>
          </a:ln>
        </p:spPr>
        <p:txBody>
          <a:bodyPr vert="horz" wrap="square" lIns="91440" tIns="45720" rIns="91440" bIns="45720" numCol="1" anchor="ctr" anchorCtr="0" compatLnSpc="1">
            <a:prstTxWarp prst="textNoShape">
              <a:avLst/>
            </a:prstTxWarp>
          </a:bodyPr>
          <a:lstStyle/>
          <a:p>
            <a:pPr lvl="0" algn="ctr"/>
            <a:r>
              <a:rPr lang="en-AU" sz="2400" dirty="0">
                <a:solidFill>
                  <a:srgbClr val="FFFFFF"/>
                </a:solidFill>
                <a:latin typeface="FontAwesome" pitchFamily="2" charset="0"/>
              </a:rPr>
              <a:t></a:t>
            </a:r>
            <a:endParaRPr lang="en-US" sz="2400" dirty="0"/>
          </a:p>
        </p:txBody>
      </p:sp>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Describing images in different language.</a:t>
            </a:r>
          </a:p>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00" dirty="0">
              <a:solidFill>
                <a:schemeClr val="tx2"/>
              </a:solidFill>
              <a:latin typeface="Lato Light" panose="020F0302020204030203" pitchFamily="34" charset="0"/>
            </a:endParaRPr>
          </a:p>
        </p:txBody>
      </p:sp>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sp>
        <p:nvSpPr>
          <p:cNvPr id="37" name="Text Placeholder 32"/>
          <p:cNvSpPr txBox="1">
            <a:spLocks/>
          </p:cNvSpPr>
          <p:nvPr/>
        </p:nvSpPr>
        <p:spPr>
          <a:xfrm>
            <a:off x="8256898" y="1846552"/>
            <a:ext cx="2971442"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Judging information quality, reviewing/filtering, user-curated lists.</a:t>
            </a:r>
          </a:p>
          <a:p>
            <a:pPr marL="0" indent="0">
              <a:buNone/>
            </a:pPr>
            <a:r>
              <a:rPr lang="en-US" sz="1000" dirty="0" smtClean="0">
                <a:solidFill>
                  <a:schemeClr val="tx2"/>
                </a:solidFill>
                <a:latin typeface="Lato Light" panose="020F0302020204030203" pitchFamily="34" charset="0"/>
              </a:rPr>
              <a:t>e.g. Bibliocommons</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sp>
        <p:nvSpPr>
          <p:cNvPr id="39" name="Text Placeholder 32"/>
          <p:cNvSpPr txBox="1">
            <a:spLocks/>
          </p:cNvSpPr>
          <p:nvPr/>
        </p:nvSpPr>
        <p:spPr>
          <a:xfrm>
            <a:off x="9697208" y="2978970"/>
            <a:ext cx="1774356" cy="7814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Generate custom evaluation datasets over novel corpora.</a:t>
            </a: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People like to interpret</a:t>
            </a:r>
            <a:endParaRPr lang="en-US" dirty="0"/>
          </a:p>
        </p:txBody>
      </p:sp>
      <p:sp>
        <p:nvSpPr>
          <p:cNvPr id="3" name="Content Placeholder 2"/>
          <p:cNvSpPr>
            <a:spLocks noGrp="1"/>
          </p:cNvSpPr>
          <p:nvPr>
            <p:ph idx="1"/>
          </p:nvPr>
        </p:nvSpPr>
        <p:spPr/>
        <p:txBody>
          <a:bodyPr/>
          <a:lstStyle/>
          <a:p>
            <a:r>
              <a:rPr lang="en-US" dirty="0" smtClean="0"/>
              <a:t>Better contributions come from people that spend more time reading instructions</a:t>
            </a:r>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40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21" y="2930511"/>
            <a:ext cx="6739159" cy="2317634"/>
          </a:xfrm>
          <a:prstGeom prst="rect">
            <a:avLst/>
          </a:prstGeom>
        </p:spPr>
      </p:pic>
    </p:spTree>
    <p:extLst>
      <p:ext uri="{BB962C8B-B14F-4D97-AF65-F5344CB8AC3E}">
        <p14:creationId xmlns:p14="http://schemas.microsoft.com/office/powerpoint/2010/main" val="743912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41</a:t>
            </a:fld>
            <a:endParaRPr lang="en-US"/>
          </a:p>
        </p:txBody>
      </p:sp>
      <p:pic>
        <p:nvPicPr>
          <p:cNvPr id="8" name="Picture 7"/>
          <p:cNvPicPr>
            <a:picLocks noChangeAspect="1"/>
          </p:cNvPicPr>
          <p:nvPr/>
        </p:nvPicPr>
        <p:blipFill>
          <a:blip r:embed="rId3"/>
          <a:stretch>
            <a:fillRect/>
          </a:stretch>
        </p:blipFill>
        <p:spPr>
          <a:xfrm>
            <a:off x="2852647" y="1690689"/>
            <a:ext cx="6486706" cy="3737172"/>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342871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6676" y="1176697"/>
            <a:ext cx="7876253" cy="4103227"/>
          </a:xfrm>
        </p:spPr>
        <p:txBody>
          <a:bodyPr/>
          <a:lstStyle/>
          <a:p>
            <a:pPr marL="0" indent="0">
              <a:buNone/>
            </a:pPr>
            <a:r>
              <a:rPr lang="en-US" dirty="0" smtClean="0"/>
              <a:t>How do you control for different interpretations of a task?</a:t>
            </a:r>
          </a:p>
          <a:p>
            <a:pPr lvl="1"/>
            <a:r>
              <a:rPr lang="en-US" dirty="0" smtClean="0"/>
              <a:t>Scaling up difficulty</a:t>
            </a:r>
          </a:p>
          <a:p>
            <a:pPr lvl="1"/>
            <a:r>
              <a:rPr lang="en-US" dirty="0" smtClean="0"/>
              <a:t>Normalizing for user-specific biases</a:t>
            </a:r>
          </a:p>
          <a:p>
            <a:pPr lvl="1"/>
            <a:r>
              <a:rPr lang="en-US" dirty="0" smtClean="0"/>
              <a:t>Training</a:t>
            </a:r>
            <a:r>
              <a:rPr lang="en-US" dirty="0"/>
              <a:t>, </a:t>
            </a:r>
            <a:r>
              <a:rPr lang="en-US" dirty="0" smtClean="0"/>
              <a:t>testing</a:t>
            </a:r>
          </a:p>
          <a:p>
            <a:pPr lvl="1"/>
            <a:r>
              <a:rPr lang="en-US" dirty="0" smtClean="0"/>
              <a:t>Feedback</a:t>
            </a:r>
          </a:p>
          <a:p>
            <a:pPr lvl="1"/>
            <a:r>
              <a:rPr lang="en-US" dirty="0" smtClean="0"/>
              <a:t>Anchoring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42</a:t>
            </a:fld>
            <a:endParaRPr lang="en-US"/>
          </a:p>
        </p:txBody>
      </p:sp>
      <p:sp>
        <p:nvSpPr>
          <p:cNvPr id="9" name="Oval 8"/>
          <p:cNvSpPr/>
          <p:nvPr/>
        </p:nvSpPr>
        <p:spPr>
          <a:xfrm>
            <a:off x="2101924" y="2724060"/>
            <a:ext cx="2968668" cy="870846"/>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9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43</a:t>
            </a:fld>
            <a:endParaRPr lang="en-US" dirty="0"/>
          </a:p>
        </p:txBody>
      </p:sp>
      <mc:AlternateContent xmlns:mc="http://schemas.openxmlformats.org/markup-compatibility/2006">
        <mc:Choice xmlns:p14="http://schemas.microsoft.com/office/powerpoint/2010/main" Requires="p14">
          <p:contentPart p14:bwMode="auto" r:id="rId2">
            <p14:nvContentPartPr>
              <p14:cNvPr id="13" name="Ink 12"/>
              <p14:cNvContentPartPr/>
              <p14:nvPr/>
            </p14:nvContentPartPr>
            <p14:xfrm>
              <a:off x="2485673" y="906184"/>
              <a:ext cx="3683160" cy="1498680"/>
            </p14:xfrm>
          </p:contentPart>
        </mc:Choice>
        <mc:Fallback>
          <p:pic>
            <p:nvPicPr>
              <p:cNvPr id="13" name="Ink 12"/>
              <p:cNvPicPr/>
              <p:nvPr/>
            </p:nvPicPr>
            <p:blipFill>
              <a:blip r:embed="rId3"/>
              <a:stretch>
                <a:fillRect/>
              </a:stretch>
            </p:blipFill>
            <p:spPr>
              <a:xfrm>
                <a:off x="2474513" y="900064"/>
                <a:ext cx="3712320" cy="1521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8" name="Ink 17"/>
              <p14:cNvContentPartPr/>
              <p14:nvPr/>
            </p14:nvContentPartPr>
            <p14:xfrm>
              <a:off x="1924433" y="713584"/>
              <a:ext cx="300240" cy="2332080"/>
            </p14:xfrm>
          </p:contentPart>
        </mc:Choice>
        <mc:Fallback>
          <p:pic>
            <p:nvPicPr>
              <p:cNvPr id="18" name="Ink 17"/>
              <p:cNvPicPr/>
              <p:nvPr/>
            </p:nvPicPr>
            <p:blipFill>
              <a:blip r:embed="rId5"/>
              <a:stretch>
                <a:fillRect/>
              </a:stretch>
            </p:blipFill>
            <p:spPr>
              <a:xfrm>
                <a:off x="1916153" y="704224"/>
                <a:ext cx="317880" cy="2349720"/>
              </a:xfrm>
              <a:prstGeom prst="rect">
                <a:avLst/>
              </a:prstGeom>
            </p:spPr>
          </p:pic>
        </mc:Fallback>
      </mc:AlternateContent>
    </p:spTree>
    <p:extLst>
      <p:ext uri="{BB962C8B-B14F-4D97-AF65-F5344CB8AC3E}">
        <p14:creationId xmlns:p14="http://schemas.microsoft.com/office/powerpoint/2010/main" val="3829419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44</a:t>
            </a:fld>
            <a:endParaRPr lang="en-US" dirty="0"/>
          </a:p>
        </p:txBody>
      </p:sp>
      <mc:AlternateContent xmlns:mc="http://schemas.openxmlformats.org/markup-compatibility/2006">
        <mc:Choice xmlns:p14="http://schemas.microsoft.com/office/powerpoint/2010/main" Requires="p14">
          <p:contentPart p14:bwMode="auto" r:id="rId3">
            <p14:nvContentPartPr>
              <p14:cNvPr id="7" name="Ink 6"/>
              <p14:cNvContentPartPr/>
              <p14:nvPr/>
            </p14:nvContentPartPr>
            <p14:xfrm>
              <a:off x="2349233" y="1688464"/>
              <a:ext cx="4444560" cy="1530720"/>
            </p14:xfrm>
          </p:contentPart>
        </mc:Choice>
        <mc:Fallback>
          <p:pic>
            <p:nvPicPr>
              <p:cNvPr id="7" name="Ink 6"/>
              <p:cNvPicPr/>
              <p:nvPr/>
            </p:nvPicPr>
            <p:blipFill>
              <a:blip r:embed="rId4"/>
              <a:stretch>
                <a:fillRect/>
              </a:stretch>
            </p:blipFill>
            <p:spPr>
              <a:xfrm>
                <a:off x="2335193" y="1669744"/>
                <a:ext cx="4466520" cy="1569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4" name="Ink 13"/>
              <p14:cNvContentPartPr/>
              <p14:nvPr/>
            </p14:nvContentPartPr>
            <p14:xfrm>
              <a:off x="1946393" y="1526464"/>
              <a:ext cx="759960" cy="2572920"/>
            </p14:xfrm>
          </p:contentPart>
        </mc:Choice>
        <mc:Fallback>
          <p:pic>
            <p:nvPicPr>
              <p:cNvPr id="14" name="Ink 13"/>
              <p:cNvPicPr/>
              <p:nvPr/>
            </p:nvPicPr>
            <p:blipFill>
              <a:blip r:embed="rId6"/>
              <a:stretch>
                <a:fillRect/>
              </a:stretch>
            </p:blipFill>
            <p:spPr>
              <a:xfrm>
                <a:off x="1930553" y="1507744"/>
                <a:ext cx="782640" cy="2604960"/>
              </a:xfrm>
              <a:prstGeom prst="rect">
                <a:avLst/>
              </a:prstGeom>
            </p:spPr>
          </p:pic>
        </mc:Fallback>
      </mc:AlternateContent>
    </p:spTree>
    <p:extLst>
      <p:ext uri="{BB962C8B-B14F-4D97-AF65-F5344CB8AC3E}">
        <p14:creationId xmlns:p14="http://schemas.microsoft.com/office/powerpoint/2010/main" val="28074327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45</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45</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bg1">
                    <a:lumMod val="50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tx1">
                    <a:lumMod val="65000"/>
                    <a:lumOff val="35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bg1">
                    <a:lumMod val="50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Tree>
    <p:extLst>
      <p:ext uri="{BB962C8B-B14F-4D97-AF65-F5344CB8AC3E}">
        <p14:creationId xmlns:p14="http://schemas.microsoft.com/office/powerpoint/2010/main" val="233560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46</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2559113" y="848944"/>
              <a:ext cx="6368400" cy="1055520"/>
            </p14:xfrm>
          </p:contentPart>
        </mc:Choice>
        <mc:Fallback>
          <p:pic>
            <p:nvPicPr>
              <p:cNvPr id="6" name="Ink 5"/>
              <p:cNvPicPr/>
              <p:nvPr/>
            </p:nvPicPr>
            <p:blipFill>
              <a:blip r:embed="rId3"/>
              <a:stretch>
                <a:fillRect/>
              </a:stretch>
            </p:blipFill>
            <p:spPr>
              <a:xfrm>
                <a:off x="2543993" y="828064"/>
                <a:ext cx="6391440" cy="1096920"/>
              </a:xfrm>
              <a:prstGeom prst="rect">
                <a:avLst/>
              </a:prstGeom>
            </p:spPr>
          </p:pic>
        </mc:Fallback>
      </mc:AlternateContent>
    </p:spTree>
    <p:extLst>
      <p:ext uri="{BB962C8B-B14F-4D97-AF65-F5344CB8AC3E}">
        <p14:creationId xmlns:p14="http://schemas.microsoft.com/office/powerpoint/2010/main" val="4127453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47</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719153" y="610624"/>
              <a:ext cx="9286200" cy="5068800"/>
            </p14:xfrm>
          </p:contentPart>
        </mc:Choice>
        <mc:Fallback>
          <p:pic>
            <p:nvPicPr>
              <p:cNvPr id="11" name="Ink 10"/>
              <p:cNvPicPr/>
              <p:nvPr/>
            </p:nvPicPr>
            <p:blipFill>
              <a:blip r:embed="rId3"/>
              <a:stretch>
                <a:fillRect/>
              </a:stretch>
            </p:blipFill>
            <p:spPr>
              <a:xfrm>
                <a:off x="704033" y="590104"/>
                <a:ext cx="9321840" cy="5106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9" name="Ink 38"/>
              <p14:cNvContentPartPr/>
              <p14:nvPr/>
            </p14:nvContentPartPr>
            <p14:xfrm>
              <a:off x="448793" y="4015144"/>
              <a:ext cx="3319560" cy="2633040"/>
            </p14:xfrm>
          </p:contentPart>
        </mc:Choice>
        <mc:Fallback>
          <p:pic>
            <p:nvPicPr>
              <p:cNvPr id="39" name="Ink 38"/>
              <p:cNvPicPr/>
              <p:nvPr/>
            </p:nvPicPr>
            <p:blipFill>
              <a:blip r:embed="rId5"/>
              <a:stretch>
                <a:fillRect/>
              </a:stretch>
            </p:blipFill>
            <p:spPr>
              <a:xfrm>
                <a:off x="434033" y="4000384"/>
                <a:ext cx="3354840" cy="266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 name="Ink 42"/>
              <p14:cNvContentPartPr/>
              <p14:nvPr/>
            </p14:nvContentPartPr>
            <p14:xfrm>
              <a:off x="317753" y="4078144"/>
              <a:ext cx="20880" cy="1374120"/>
            </p14:xfrm>
          </p:contentPart>
        </mc:Choice>
        <mc:Fallback>
          <p:pic>
            <p:nvPicPr>
              <p:cNvPr id="43" name="Ink 42"/>
              <p:cNvPicPr/>
              <p:nvPr/>
            </p:nvPicPr>
            <p:blipFill>
              <a:blip r:embed="rId7"/>
              <a:stretch>
                <a:fillRect/>
              </a:stretch>
            </p:blipFill>
            <p:spPr>
              <a:xfrm>
                <a:off x="301553" y="4064104"/>
                <a:ext cx="53280" cy="1397160"/>
              </a:xfrm>
              <a:prstGeom prst="rect">
                <a:avLst/>
              </a:prstGeom>
            </p:spPr>
          </p:pic>
        </mc:Fallback>
      </mc:AlternateContent>
    </p:spTree>
    <p:extLst>
      <p:ext uri="{BB962C8B-B14F-4D97-AF65-F5344CB8AC3E}">
        <p14:creationId xmlns:p14="http://schemas.microsoft.com/office/powerpoint/2010/main" val="41706626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48</a:t>
            </a:fld>
            <a:endParaRPr lang="en-US" dirty="0"/>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486593" y="1335664"/>
              <a:ext cx="4505040" cy="1248120"/>
            </p14:xfrm>
          </p:contentPart>
        </mc:Choice>
        <mc:Fallback>
          <p:pic>
            <p:nvPicPr>
              <p:cNvPr id="5" name="Ink 4"/>
              <p:cNvPicPr/>
              <p:nvPr/>
            </p:nvPicPr>
            <p:blipFill>
              <a:blip r:embed="rId3"/>
              <a:stretch>
                <a:fillRect/>
              </a:stretch>
            </p:blipFill>
            <p:spPr>
              <a:xfrm>
                <a:off x="471833" y="1320544"/>
                <a:ext cx="4537080" cy="1277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5" name="Ink 14"/>
              <p14:cNvContentPartPr/>
              <p14:nvPr/>
            </p14:nvContentPartPr>
            <p14:xfrm>
              <a:off x="5877233" y="371944"/>
              <a:ext cx="291600" cy="3858120"/>
            </p14:xfrm>
          </p:contentPart>
        </mc:Choice>
        <mc:Fallback>
          <p:pic>
            <p:nvPicPr>
              <p:cNvPr id="15" name="Ink 14"/>
              <p:cNvPicPr/>
              <p:nvPr/>
            </p:nvPicPr>
            <p:blipFill>
              <a:blip r:embed="rId5"/>
              <a:stretch>
                <a:fillRect/>
              </a:stretch>
            </p:blipFill>
            <p:spPr>
              <a:xfrm>
                <a:off x="5858153" y="356104"/>
                <a:ext cx="319680" cy="3883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p14:cNvContentPartPr/>
              <p14:nvPr/>
            </p14:nvContentPartPr>
            <p14:xfrm>
              <a:off x="6870113" y="1343584"/>
              <a:ext cx="2355120" cy="1298160"/>
            </p14:xfrm>
          </p:contentPart>
        </mc:Choice>
        <mc:Fallback>
          <p:pic>
            <p:nvPicPr>
              <p:cNvPr id="22" name="Ink 21"/>
              <p:cNvPicPr/>
              <p:nvPr/>
            </p:nvPicPr>
            <p:blipFill>
              <a:blip r:embed="rId7"/>
              <a:stretch>
                <a:fillRect/>
              </a:stretch>
            </p:blipFill>
            <p:spPr>
              <a:xfrm>
                <a:off x="6852473" y="1325224"/>
                <a:ext cx="2390760" cy="13377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6" name="Ink 25"/>
              <p14:cNvContentPartPr/>
              <p14:nvPr/>
            </p14:nvContentPartPr>
            <p14:xfrm>
              <a:off x="9230633" y="1464184"/>
              <a:ext cx="1330920" cy="958320"/>
            </p14:xfrm>
          </p:contentPart>
        </mc:Choice>
        <mc:Fallback>
          <p:pic>
            <p:nvPicPr>
              <p:cNvPr id="26" name="Ink 25"/>
              <p:cNvPicPr/>
              <p:nvPr/>
            </p:nvPicPr>
            <p:blipFill>
              <a:blip r:embed="rId9"/>
              <a:stretch>
                <a:fillRect/>
              </a:stretch>
            </p:blipFill>
            <p:spPr>
              <a:xfrm>
                <a:off x="9216953" y="1450504"/>
                <a:ext cx="1350360" cy="993240"/>
              </a:xfrm>
              <a:prstGeom prst="rect">
                <a:avLst/>
              </a:prstGeom>
            </p:spPr>
          </p:pic>
        </mc:Fallback>
      </mc:AlternateContent>
    </p:spTree>
    <p:extLst>
      <p:ext uri="{BB962C8B-B14F-4D97-AF65-F5344CB8AC3E}">
        <p14:creationId xmlns:p14="http://schemas.microsoft.com/office/powerpoint/2010/main" val="33362009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49</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83953" y="1446184"/>
              <a:ext cx="3100680" cy="1068840"/>
            </p14:xfrm>
          </p:contentPart>
        </mc:Choice>
        <mc:Fallback>
          <p:pic>
            <p:nvPicPr>
              <p:cNvPr id="6" name="Ink 5"/>
              <p:cNvPicPr/>
              <p:nvPr/>
            </p:nvPicPr>
            <p:blipFill>
              <a:blip r:embed="rId3"/>
              <a:stretch>
                <a:fillRect/>
              </a:stretch>
            </p:blipFill>
            <p:spPr>
              <a:xfrm>
                <a:off x="1667033" y="1427464"/>
                <a:ext cx="3132720" cy="1105920"/>
              </a:xfrm>
              <a:prstGeom prst="rect">
                <a:avLst/>
              </a:prstGeom>
            </p:spPr>
          </p:pic>
        </mc:Fallback>
      </mc:AlternateContent>
    </p:spTree>
    <p:extLst>
      <p:ext uri="{BB962C8B-B14F-4D97-AF65-F5344CB8AC3E}">
        <p14:creationId xmlns:p14="http://schemas.microsoft.com/office/powerpoint/2010/main" val="20332168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Types of 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7" name="Oval 36"/>
          <p:cNvSpPr>
            <a:spLocks noChangeAspect="1"/>
          </p:cNvSpPr>
          <p:nvPr/>
        </p:nvSpPr>
        <p:spPr>
          <a:xfrm>
            <a:off x="401177" y="1653911"/>
            <a:ext cx="1851289" cy="1851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8" name="Oval 47"/>
          <p:cNvSpPr>
            <a:spLocks noChangeAspect="1"/>
          </p:cNvSpPr>
          <p:nvPr/>
        </p:nvSpPr>
        <p:spPr>
          <a:xfrm>
            <a:off x="6635465" y="1431360"/>
            <a:ext cx="2180833" cy="218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
        <p:nvSpPr>
          <p:cNvPr id="2" name="TextBox 1"/>
          <p:cNvSpPr txBox="1"/>
          <p:nvPr/>
        </p:nvSpPr>
        <p:spPr>
          <a:xfrm>
            <a:off x="1307582" y="6416567"/>
            <a:ext cx="7684018" cy="307777"/>
          </a:xfrm>
          <a:prstGeom prst="rect">
            <a:avLst/>
          </a:prstGeom>
          <a:noFill/>
        </p:spPr>
        <p:txBody>
          <a:bodyPr wrap="square" rtlCol="0">
            <a:spAutoFit/>
          </a:bodyPr>
          <a:lstStyle/>
          <a:p>
            <a:r>
              <a:rPr lang="en-US" sz="1400" dirty="0" smtClean="0">
                <a:solidFill>
                  <a:srgbClr val="75436E"/>
                </a:solidFill>
                <a:latin typeface="FontAwesome" pitchFamily="50" charset="0"/>
              </a:rPr>
              <a:t></a:t>
            </a:r>
            <a:r>
              <a:rPr lang="en-US" sz="1400" dirty="0">
                <a:solidFill>
                  <a:srgbClr val="75436E"/>
                </a:solidFill>
              </a:rPr>
              <a:t> More in chapter: </a:t>
            </a:r>
            <a:r>
              <a:rPr lang="en-US" sz="1400" i="1" dirty="0">
                <a:solidFill>
                  <a:srgbClr val="75436E"/>
                </a:solidFill>
              </a:rPr>
              <a:t>Design Facets of Crowdsourcing: A Typology for Information Science</a:t>
            </a:r>
          </a:p>
        </p:txBody>
      </p:sp>
    </p:spTree>
    <p:extLst>
      <p:ext uri="{BB962C8B-B14F-4D97-AF65-F5344CB8AC3E}">
        <p14:creationId xmlns:p14="http://schemas.microsoft.com/office/powerpoint/2010/main" val="810329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50</a:t>
            </a:fld>
            <a:endParaRPr lang="en-US" dirty="0"/>
          </a:p>
        </p:txBody>
      </p:sp>
      <mc:AlternateContent xmlns:mc="http://schemas.openxmlformats.org/markup-compatibility/2006">
        <mc:Choice xmlns:p14="http://schemas.microsoft.com/office/powerpoint/2010/main" Requires="p14">
          <p:contentPart p14:bwMode="auto" r:id="rId2">
            <p14:nvContentPartPr>
              <p14:cNvPr id="10" name="Ink 9"/>
              <p14:cNvContentPartPr/>
              <p14:nvPr/>
            </p14:nvContentPartPr>
            <p14:xfrm>
              <a:off x="2421953" y="1455904"/>
              <a:ext cx="4477320" cy="1192680"/>
            </p14:xfrm>
          </p:contentPart>
        </mc:Choice>
        <mc:Fallback>
          <p:pic>
            <p:nvPicPr>
              <p:cNvPr id="10" name="Ink 9"/>
              <p:cNvPicPr/>
              <p:nvPr/>
            </p:nvPicPr>
            <p:blipFill>
              <a:blip r:embed="rId3"/>
              <a:stretch>
                <a:fillRect/>
              </a:stretch>
            </p:blipFill>
            <p:spPr>
              <a:xfrm>
                <a:off x="2403593" y="1437184"/>
                <a:ext cx="4504320" cy="1220760"/>
              </a:xfrm>
              <a:prstGeom prst="rect">
                <a:avLst/>
              </a:prstGeom>
            </p:spPr>
          </p:pic>
        </mc:Fallback>
      </mc:AlternateContent>
    </p:spTree>
    <p:extLst>
      <p:ext uri="{BB962C8B-B14F-4D97-AF65-F5344CB8AC3E}">
        <p14:creationId xmlns:p14="http://schemas.microsoft.com/office/powerpoint/2010/main" val="1160335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51</a:t>
            </a:fld>
            <a:endParaRPr lang="en-US" dirty="0"/>
          </a:p>
        </p:txBody>
      </p: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1698713" y="1501984"/>
              <a:ext cx="2329920" cy="1047240"/>
            </p14:xfrm>
          </p:contentPart>
        </mc:Choice>
        <mc:Fallback>
          <p:pic>
            <p:nvPicPr>
              <p:cNvPr id="12" name="Ink 11"/>
              <p:cNvPicPr/>
              <p:nvPr/>
            </p:nvPicPr>
            <p:blipFill>
              <a:blip r:embed="rId3"/>
              <a:stretch>
                <a:fillRect/>
              </a:stretch>
            </p:blipFill>
            <p:spPr>
              <a:xfrm>
                <a:off x="1681433" y="1485424"/>
                <a:ext cx="2351880" cy="1080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4" name="Ink 13"/>
              <p14:cNvContentPartPr/>
              <p14:nvPr/>
            </p14:nvContentPartPr>
            <p14:xfrm>
              <a:off x="3980753" y="2185264"/>
              <a:ext cx="1484280" cy="688680"/>
            </p14:xfrm>
          </p:contentPart>
        </mc:Choice>
        <mc:Fallback>
          <p:pic>
            <p:nvPicPr>
              <p:cNvPr id="14" name="Ink 13"/>
              <p:cNvPicPr/>
              <p:nvPr/>
            </p:nvPicPr>
            <p:blipFill>
              <a:blip r:embed="rId5"/>
              <a:stretch>
                <a:fillRect/>
              </a:stretch>
            </p:blipFill>
            <p:spPr>
              <a:xfrm>
                <a:off x="3961313" y="2166544"/>
                <a:ext cx="1510560" cy="726480"/>
              </a:xfrm>
              <a:prstGeom prst="rect">
                <a:avLst/>
              </a:prstGeom>
            </p:spPr>
          </p:pic>
        </mc:Fallback>
      </mc:AlternateContent>
    </p:spTree>
    <p:extLst>
      <p:ext uri="{BB962C8B-B14F-4D97-AF65-F5344CB8AC3E}">
        <p14:creationId xmlns:p14="http://schemas.microsoft.com/office/powerpoint/2010/main" val="1377396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52</a:t>
            </a:fld>
            <a:endParaRPr lang="en-US" dirty="0"/>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641833" y="1520344"/>
              <a:ext cx="4390920" cy="1352880"/>
            </p14:xfrm>
          </p:contentPart>
        </mc:Choice>
        <mc:Fallback>
          <p:pic>
            <p:nvPicPr>
              <p:cNvPr id="6" name="Ink 5"/>
              <p:cNvPicPr/>
              <p:nvPr/>
            </p:nvPicPr>
            <p:blipFill>
              <a:blip r:embed="rId3"/>
              <a:stretch>
                <a:fillRect/>
              </a:stretch>
            </p:blipFill>
            <p:spPr>
              <a:xfrm>
                <a:off x="1622393" y="1503784"/>
                <a:ext cx="4428000" cy="1377360"/>
              </a:xfrm>
              <a:prstGeom prst="rect">
                <a:avLst/>
              </a:prstGeom>
            </p:spPr>
          </p:pic>
        </mc:Fallback>
      </mc:AlternateContent>
    </p:spTree>
    <p:extLst>
      <p:ext uri="{BB962C8B-B14F-4D97-AF65-F5344CB8AC3E}">
        <p14:creationId xmlns:p14="http://schemas.microsoft.com/office/powerpoint/2010/main" val="3088948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53</a:t>
            </a:fld>
            <a:endParaRPr lang="en-US" dirty="0"/>
          </a:p>
        </p:txBody>
      </p:sp>
      <mc:AlternateContent xmlns:mc="http://schemas.openxmlformats.org/markup-compatibility/2006">
        <mc:Choice xmlns:p14="http://schemas.microsoft.com/office/powerpoint/2010/main" Requires="p14">
          <p:contentPart p14:bwMode="auto" r:id="rId2">
            <p14:nvContentPartPr>
              <p14:cNvPr id="11" name="Ink 10"/>
              <p14:cNvContentPartPr/>
              <p14:nvPr/>
            </p14:nvContentPartPr>
            <p14:xfrm>
              <a:off x="699184" y="418744"/>
              <a:ext cx="3175920" cy="587160"/>
            </p14:xfrm>
          </p:contentPart>
        </mc:Choice>
        <mc:Fallback>
          <p:pic>
            <p:nvPicPr>
              <p:cNvPr id="11" name="Ink 10"/>
              <p:cNvPicPr/>
              <p:nvPr/>
            </p:nvPicPr>
            <p:blipFill>
              <a:blip r:embed="rId3"/>
              <a:stretch>
                <a:fillRect/>
              </a:stretch>
            </p:blipFill>
            <p:spPr>
              <a:xfrm>
                <a:off x="689104" y="405784"/>
                <a:ext cx="319068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9" name="Ink 18"/>
              <p14:cNvContentPartPr/>
              <p14:nvPr/>
            </p14:nvContentPartPr>
            <p14:xfrm>
              <a:off x="3552544" y="821224"/>
              <a:ext cx="635400" cy="670320"/>
            </p14:xfrm>
          </p:contentPart>
        </mc:Choice>
        <mc:Fallback>
          <p:pic>
            <p:nvPicPr>
              <p:cNvPr id="19" name="Ink 18"/>
              <p:cNvPicPr/>
              <p:nvPr/>
            </p:nvPicPr>
            <p:blipFill>
              <a:blip r:embed="rId5"/>
              <a:stretch>
                <a:fillRect/>
              </a:stretch>
            </p:blipFill>
            <p:spPr>
              <a:xfrm>
                <a:off x="3548224" y="810064"/>
                <a:ext cx="651600" cy="690120"/>
              </a:xfrm>
              <a:prstGeom prst="rect">
                <a:avLst/>
              </a:prstGeom>
            </p:spPr>
          </p:pic>
        </mc:Fallback>
      </mc:AlternateContent>
    </p:spTree>
    <p:extLst>
      <p:ext uri="{BB962C8B-B14F-4D97-AF65-F5344CB8AC3E}">
        <p14:creationId xmlns:p14="http://schemas.microsoft.com/office/powerpoint/2010/main" val="6589992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54</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98824" y="490384"/>
              <a:ext cx="2425680" cy="533160"/>
            </p14:xfrm>
          </p:contentPart>
        </mc:Choice>
        <mc:Fallback>
          <p:pic>
            <p:nvPicPr>
              <p:cNvPr id="4" name="Ink 3"/>
              <p:cNvPicPr/>
              <p:nvPr/>
            </p:nvPicPr>
            <p:blipFill>
              <a:blip r:embed="rId3"/>
              <a:stretch>
                <a:fillRect/>
              </a:stretch>
            </p:blipFill>
            <p:spPr>
              <a:xfrm>
                <a:off x="689824" y="479224"/>
                <a:ext cx="2439720" cy="552600"/>
              </a:xfrm>
              <a:prstGeom prst="rect">
                <a:avLst/>
              </a:prstGeom>
            </p:spPr>
          </p:pic>
        </mc:Fallback>
      </mc:AlternateContent>
    </p:spTree>
    <p:extLst>
      <p:ext uri="{BB962C8B-B14F-4D97-AF65-F5344CB8AC3E}">
        <p14:creationId xmlns:p14="http://schemas.microsoft.com/office/powerpoint/2010/main" val="1310058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55</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409744" y="136504"/>
              <a:ext cx="3425760" cy="686520"/>
            </p14:xfrm>
          </p:contentPart>
        </mc:Choice>
        <mc:Fallback>
          <p:pic>
            <p:nvPicPr>
              <p:cNvPr id="4" name="Ink 3"/>
              <p:cNvPicPr/>
              <p:nvPr/>
            </p:nvPicPr>
            <p:blipFill>
              <a:blip r:embed="rId3"/>
              <a:stretch>
                <a:fillRect/>
              </a:stretch>
            </p:blipFill>
            <p:spPr>
              <a:xfrm>
                <a:off x="393544" y="119584"/>
                <a:ext cx="3454560" cy="710280"/>
              </a:xfrm>
              <a:prstGeom prst="rect">
                <a:avLst/>
              </a:prstGeom>
            </p:spPr>
          </p:pic>
        </mc:Fallback>
      </mc:AlternateContent>
    </p:spTree>
    <p:extLst>
      <p:ext uri="{BB962C8B-B14F-4D97-AF65-F5344CB8AC3E}">
        <p14:creationId xmlns:p14="http://schemas.microsoft.com/office/powerpoint/2010/main" val="35545090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56</a:t>
            </a:fld>
            <a:endParaRPr lang="en-US" dirty="0"/>
          </a:p>
        </p:txBody>
      </p:sp>
      <mc:AlternateContent xmlns:mc="http://schemas.openxmlformats.org/markup-compatibility/2006">
        <mc:Choice xmlns:p14="http://schemas.microsoft.com/office/powerpoint/2010/main" Requires="p14">
          <p:contentPart p14:bwMode="auto" r:id="rId2">
            <p14:nvContentPartPr>
              <p14:cNvPr id="9" name="Ink 8"/>
              <p14:cNvContentPartPr/>
              <p14:nvPr/>
            </p14:nvContentPartPr>
            <p14:xfrm>
              <a:off x="478144" y="270424"/>
              <a:ext cx="3093480" cy="982080"/>
            </p14:xfrm>
          </p:contentPart>
        </mc:Choice>
        <mc:Fallback>
          <p:pic>
            <p:nvPicPr>
              <p:cNvPr id="9" name="Ink 8"/>
              <p:cNvPicPr/>
              <p:nvPr/>
            </p:nvPicPr>
            <p:blipFill>
              <a:blip r:embed="rId3"/>
              <a:stretch>
                <a:fillRect/>
              </a:stretch>
            </p:blipFill>
            <p:spPr>
              <a:xfrm>
                <a:off x="459784" y="256024"/>
                <a:ext cx="3117600" cy="1015200"/>
              </a:xfrm>
              <a:prstGeom prst="rect">
                <a:avLst/>
              </a:prstGeom>
            </p:spPr>
          </p:pic>
        </mc:Fallback>
      </mc:AlternateContent>
    </p:spTree>
    <p:extLst>
      <p:ext uri="{BB962C8B-B14F-4D97-AF65-F5344CB8AC3E}">
        <p14:creationId xmlns:p14="http://schemas.microsoft.com/office/powerpoint/2010/main" val="20567636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57</a:t>
            </a:fld>
            <a:endParaRPr lang="en-US" dirty="0"/>
          </a:p>
        </p:txBody>
      </p: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399304" y="207064"/>
              <a:ext cx="4578120" cy="830880"/>
            </p14:xfrm>
          </p:contentPart>
        </mc:Choice>
        <mc:Fallback>
          <p:pic>
            <p:nvPicPr>
              <p:cNvPr id="8" name="Ink 7"/>
              <p:cNvPicPr/>
              <p:nvPr/>
            </p:nvPicPr>
            <p:blipFill>
              <a:blip r:embed="rId3"/>
              <a:stretch>
                <a:fillRect/>
              </a:stretch>
            </p:blipFill>
            <p:spPr>
              <a:xfrm>
                <a:off x="381304" y="188344"/>
                <a:ext cx="4608360" cy="8686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2" name="Ink 21"/>
              <p14:cNvContentPartPr/>
              <p14:nvPr/>
            </p14:nvContentPartPr>
            <p14:xfrm>
              <a:off x="4953664" y="406144"/>
              <a:ext cx="1098360" cy="273600"/>
            </p14:xfrm>
          </p:contentPart>
        </mc:Choice>
        <mc:Fallback>
          <p:pic>
            <p:nvPicPr>
              <p:cNvPr id="22" name="Ink 21"/>
              <p:cNvPicPr/>
              <p:nvPr/>
            </p:nvPicPr>
            <p:blipFill>
              <a:blip r:embed="rId5"/>
              <a:stretch>
                <a:fillRect/>
              </a:stretch>
            </p:blipFill>
            <p:spPr>
              <a:xfrm>
                <a:off x="4942144" y="392464"/>
                <a:ext cx="1116000" cy="301680"/>
              </a:xfrm>
              <a:prstGeom prst="rect">
                <a:avLst/>
              </a:prstGeom>
            </p:spPr>
          </p:pic>
        </mc:Fallback>
      </mc:AlternateContent>
    </p:spTree>
    <p:extLst>
      <p:ext uri="{BB962C8B-B14F-4D97-AF65-F5344CB8AC3E}">
        <p14:creationId xmlns:p14="http://schemas.microsoft.com/office/powerpoint/2010/main" val="28548640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58</a:t>
            </a:fld>
            <a:endParaRPr lang="en-US"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2205424" y="969184"/>
              <a:ext cx="4476960" cy="1499400"/>
            </p14:xfrm>
          </p:contentPart>
        </mc:Choice>
        <mc:Fallback>
          <p:pic>
            <p:nvPicPr>
              <p:cNvPr id="4" name="Ink 3"/>
              <p:cNvPicPr/>
              <p:nvPr/>
            </p:nvPicPr>
            <p:blipFill>
              <a:blip r:embed="rId3"/>
              <a:stretch>
                <a:fillRect/>
              </a:stretch>
            </p:blipFill>
            <p:spPr>
              <a:xfrm>
                <a:off x="2193184" y="958744"/>
                <a:ext cx="4495680" cy="1522080"/>
              </a:xfrm>
              <a:prstGeom prst="rect">
                <a:avLst/>
              </a:prstGeom>
            </p:spPr>
          </p:pic>
        </mc:Fallback>
      </mc:AlternateContent>
    </p:spTree>
    <p:extLst>
      <p:ext uri="{BB962C8B-B14F-4D97-AF65-F5344CB8AC3E}">
        <p14:creationId xmlns:p14="http://schemas.microsoft.com/office/powerpoint/2010/main" val="38637049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59</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32363" y="1696407"/>
              <a:ext cx="1411200" cy="1457640"/>
            </p14:xfrm>
          </p:contentPart>
        </mc:Choice>
        <mc:Fallback xmlns="">
          <p:pic>
            <p:nvPicPr>
              <p:cNvPr id="7" name="Ink 6"/>
              <p:cNvPicPr/>
              <p:nvPr/>
            </p:nvPicPr>
            <p:blipFill>
              <a:blip r:embed="rId3"/>
              <a:stretch>
                <a:fillRect/>
              </a:stretch>
            </p:blipFill>
            <p:spPr>
              <a:xfrm>
                <a:off x="1826963" y="1684887"/>
                <a:ext cx="142272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719123" y="2205807"/>
              <a:ext cx="3319920" cy="1142640"/>
            </p14:xfrm>
          </p:contentPart>
        </mc:Choice>
        <mc:Fallback xmlns="">
          <p:pic>
            <p:nvPicPr>
              <p:cNvPr id="11" name="Ink 10"/>
              <p:cNvPicPr/>
              <p:nvPr/>
            </p:nvPicPr>
            <p:blipFill>
              <a:blip r:embed="rId5"/>
              <a:stretch>
                <a:fillRect/>
              </a:stretch>
            </p:blipFill>
            <p:spPr>
              <a:xfrm>
                <a:off x="3711923" y="2200767"/>
                <a:ext cx="3331440" cy="1160280"/>
              </a:xfrm>
              <a:prstGeom prst="rect">
                <a:avLst/>
              </a:prstGeom>
            </p:spPr>
          </p:pic>
        </mc:Fallback>
      </mc:AlternateContent>
    </p:spTree>
    <p:extLst>
      <p:ext uri="{BB962C8B-B14F-4D97-AF65-F5344CB8AC3E}">
        <p14:creationId xmlns:p14="http://schemas.microsoft.com/office/powerpoint/2010/main" val="848310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5469" y="1825625"/>
            <a:ext cx="7886700" cy="4351338"/>
          </a:xfrm>
        </p:spPr>
        <p:txBody>
          <a:bodyPr/>
          <a:lstStyle/>
          <a:p>
            <a:pPr marL="0" indent="0" algn="ctr">
              <a:buNone/>
            </a:pPr>
            <a:r>
              <a:rPr lang="en-US" dirty="0" smtClean="0"/>
              <a:t>Online crowds are useful because they’re quick, accessible at large-scales, but also</a:t>
            </a:r>
          </a:p>
          <a:p>
            <a:pPr marL="0" indent="0" algn="ctr">
              <a:buNone/>
            </a:pPr>
            <a:endParaRPr lang="en-US" dirty="0" smtClean="0"/>
          </a:p>
          <a:p>
            <a:pPr marL="457200" lvl="1" indent="0" algn="ctr">
              <a:buNone/>
            </a:pPr>
            <a:r>
              <a:rPr lang="en-US" dirty="0" smtClean="0"/>
              <a:t>Perceptive</a:t>
            </a:r>
          </a:p>
          <a:p>
            <a:pPr marL="457200" lvl="1" indent="0" algn="ctr">
              <a:buNone/>
            </a:pPr>
            <a:r>
              <a:rPr lang="en-US" dirty="0" smtClean="0"/>
              <a:t>Clever</a:t>
            </a:r>
          </a:p>
          <a:p>
            <a:pPr marL="457200" lvl="1" indent="0" algn="ctr">
              <a:buNone/>
            </a:pPr>
            <a:r>
              <a:rPr lang="en-US" dirty="0"/>
              <a:t>C</a:t>
            </a:r>
            <a:r>
              <a:rPr lang="en-US" dirty="0" smtClean="0"/>
              <a:t>ritical</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6</a:t>
            </a:fld>
            <a:endParaRPr lang="en-US"/>
          </a:p>
        </p:txBody>
      </p:sp>
    </p:spTree>
    <p:extLst>
      <p:ext uri="{BB962C8B-B14F-4D97-AF65-F5344CB8AC3E}">
        <p14:creationId xmlns:p14="http://schemas.microsoft.com/office/powerpoint/2010/main" val="2720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19398" r="681" b="6309"/>
          <a:stretch/>
        </p:blipFill>
        <p:spPr>
          <a:xfrm>
            <a:off x="2" y="12526"/>
            <a:ext cx="12197164" cy="6842891"/>
          </a:xfrm>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Not all crowdsourcing uses have a common goal or objective. There are many needs that differ from person to </a:t>
            </a:r>
            <a:r>
              <a:rPr lang="en-US" dirty="0" smtClean="0">
                <a:solidFill>
                  <a:schemeClr val="bg1"/>
                </a:solidFill>
                <a:latin typeface="+mj-lt"/>
              </a:rPr>
              <a:t>person.</a:t>
            </a:r>
            <a:endParaRPr lang="en-US" dirty="0">
              <a:solidFill>
                <a:schemeClr val="bg1"/>
              </a:solidFill>
              <a:latin typeface="+mj-lt"/>
            </a:endParaRPr>
          </a:p>
        </p:txBody>
      </p:sp>
    </p:spTree>
    <p:extLst>
      <p:ext uri="{BB962C8B-B14F-4D97-AF65-F5344CB8AC3E}">
        <p14:creationId xmlns:p14="http://schemas.microsoft.com/office/powerpoint/2010/main" val="652306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61</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61</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endParaRPr lang="en-US" sz="1400" dirty="0">
                <a:solidFill>
                  <a:schemeClr val="tx1">
                    <a:lumMod val="65000"/>
                    <a:lumOff val="35000"/>
                  </a:schemeClr>
                </a:solidFill>
                <a:latin typeface="Lato Light" panose="020F0302020204030203" pitchFamily="34" charset="0"/>
              </a:endParaRP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endParaRPr lang="en-US" sz="1400" dirty="0">
                <a:solidFill>
                  <a:schemeClr val="bg1">
                    <a:lumMod val="50000"/>
                  </a:schemeClr>
                </a:solidFill>
                <a:latin typeface="Lato Light" panose="020F0302020204030203" pitchFamily="34" charset="0"/>
              </a:endParaRP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endParaRPr lang="en-US" sz="1400" dirty="0">
                <a:solidFill>
                  <a:schemeClr val="bg1">
                    <a:lumMod val="50000"/>
                  </a:schemeClr>
                </a:solidFill>
                <a:latin typeface="Lato Light" panose="020F0302020204030203" pitchFamily="34" charset="0"/>
              </a:endParaRP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374924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for…</a:t>
            </a:r>
            <a:endParaRPr lang="en-US" dirty="0"/>
          </a:p>
        </p:txBody>
      </p:sp>
      <p:sp>
        <p:nvSpPr>
          <p:cNvPr id="3" name="Content Placeholder 2"/>
          <p:cNvSpPr>
            <a:spLocks noGrp="1"/>
          </p:cNvSpPr>
          <p:nvPr>
            <p:ph idx="1"/>
          </p:nvPr>
        </p:nvSpPr>
        <p:spPr/>
        <p:txBody>
          <a:bodyPr/>
          <a:lstStyle/>
          <a:p>
            <a:pPr marL="385763" indent="-385763">
              <a:buFont typeface="+mj-lt"/>
              <a:buAutoNum type="arabicPeriod"/>
            </a:pPr>
            <a:r>
              <a:rPr lang="en-US" dirty="0" smtClean="0"/>
              <a:t>Personal collections</a:t>
            </a:r>
          </a:p>
          <a:p>
            <a:pPr marL="385763" indent="-385763">
              <a:buFont typeface="+mj-lt"/>
              <a:buAutoNum type="arabicPeriod"/>
            </a:pPr>
            <a:r>
              <a:rPr lang="en-US" dirty="0" smtClean="0"/>
              <a:t>New corpora</a:t>
            </a:r>
          </a:p>
          <a:p>
            <a:pPr marL="385763" indent="-385763">
              <a:buFont typeface="+mj-lt"/>
              <a:buAutoNum type="arabicPeriod"/>
            </a:pPr>
            <a:r>
              <a:rPr lang="en-US" dirty="0" smtClean="0"/>
              <a:t>Niche information</a:t>
            </a:r>
          </a:p>
          <a:p>
            <a:pPr marL="385763" indent="-385763">
              <a:buFont typeface="+mj-lt"/>
              <a:buAutoNum type="arabicPeriod"/>
            </a:pPr>
            <a:r>
              <a:rPr lang="en-US" dirty="0" smtClean="0"/>
              <a:t>Time-dependent preferences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62</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1011182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Creative Visual Design</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63</a:t>
            </a:fld>
            <a:endParaRPr lang="en-US" dirty="0"/>
          </a:p>
        </p:txBody>
      </p:sp>
      <p:sp>
        <p:nvSpPr>
          <p:cNvPr id="9" name="Text Placeholder 8"/>
          <p:cNvSpPr>
            <a:spLocks noGrp="1"/>
          </p:cNvSpPr>
          <p:nvPr>
            <p:ph type="body" sz="quarter" idx="15"/>
          </p:nvPr>
        </p:nvSpPr>
        <p:spPr/>
        <p:txBody>
          <a:bodyPr/>
          <a:lstStyle/>
          <a:p>
            <a:r>
              <a:rPr lang="en-US" dirty="0" smtClean="0"/>
              <a:t>SECTION ONE</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63</a:t>
            </a:fld>
            <a:endParaRPr lang="en-US" dirty="0"/>
          </a:p>
        </p:txBody>
      </p:sp>
      <p:sp>
        <p:nvSpPr>
          <p:cNvPr id="49" name="Shape 3340"/>
          <p:cNvSpPr/>
          <p:nvPr/>
        </p:nvSpPr>
        <p:spPr>
          <a:xfrm>
            <a:off x="2434394" y="1923536"/>
            <a:ext cx="3347524"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0" name="Shape 3341"/>
          <p:cNvSpPr/>
          <p:nvPr/>
        </p:nvSpPr>
        <p:spPr>
          <a:xfrm>
            <a:off x="2015409" y="2621928"/>
            <a:ext cx="3405612"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1" name="Shape 3342"/>
          <p:cNvSpPr/>
          <p:nvPr/>
        </p:nvSpPr>
        <p:spPr>
          <a:xfrm>
            <a:off x="1607166" y="3344782"/>
            <a:ext cx="4733860"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2" name="Shape 3343"/>
          <p:cNvSpPr/>
          <p:nvPr/>
        </p:nvSpPr>
        <p:spPr>
          <a:xfrm>
            <a:off x="1360070" y="4036376"/>
            <a:ext cx="4723450"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3" name="Shape 3344"/>
          <p:cNvSpPr/>
          <p:nvPr/>
        </p:nvSpPr>
        <p:spPr>
          <a:xfrm>
            <a:off x="3813113" y="2654077"/>
            <a:ext cx="1597164"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4" name="Shape 3345"/>
          <p:cNvSpPr/>
          <p:nvPr/>
        </p:nvSpPr>
        <p:spPr>
          <a:xfrm>
            <a:off x="4482775" y="4043537"/>
            <a:ext cx="160074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5" name="Shape 3346"/>
          <p:cNvSpPr/>
          <p:nvPr/>
        </p:nvSpPr>
        <p:spPr>
          <a:xfrm>
            <a:off x="3225815" y="1772578"/>
            <a:ext cx="138588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6" name="Shape 3347"/>
          <p:cNvSpPr/>
          <p:nvPr/>
        </p:nvSpPr>
        <p:spPr>
          <a:xfrm>
            <a:off x="4142572" y="3346664"/>
            <a:ext cx="2142334"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7" name="Shape 3348"/>
          <p:cNvSpPr/>
          <p:nvPr/>
        </p:nvSpPr>
        <p:spPr>
          <a:xfrm>
            <a:off x="3462167" y="1925181"/>
            <a:ext cx="2468788"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9" name="Shape 3350"/>
          <p:cNvSpPr/>
          <p:nvPr/>
        </p:nvSpPr>
        <p:spPr>
          <a:xfrm>
            <a:off x="5492151" y="1818590"/>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r>
              <a:rPr lang="en-AU" sz="2000" dirty="0">
                <a:solidFill>
                  <a:schemeClr val="accent5"/>
                </a:solidFill>
                <a:latin typeface="FontAwesome" pitchFamily="2" charset="0"/>
              </a:rPr>
              <a:t></a:t>
            </a:r>
            <a:endParaRPr lang="en-US" sz="2000" dirty="0">
              <a:solidFill>
                <a:schemeClr val="accent5"/>
              </a:solidFill>
              <a:latin typeface="FontAwesome" pitchFamily="2" charset="0"/>
            </a:endParaRPr>
          </a:p>
        </p:txBody>
      </p:sp>
      <p:sp>
        <p:nvSpPr>
          <p:cNvPr id="80" name="Shape 3351"/>
          <p:cNvSpPr/>
          <p:nvPr/>
        </p:nvSpPr>
        <p:spPr>
          <a:xfrm>
            <a:off x="4654666" y="2510400"/>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92075">
            <a:solidFill>
              <a:srgbClr val="75436E"/>
            </a:solidFill>
            <a:miter lim="400000"/>
          </a:ln>
        </p:spPr>
        <p:txBody>
          <a:bodyPr lIns="0" tIns="0" rIns="0" bIns="0" anchor="ctr"/>
          <a:lstStyle/>
          <a:p>
            <a:pPr algn="ctr"/>
            <a:r>
              <a:rPr lang="en-AU" sz="2000" dirty="0">
                <a:solidFill>
                  <a:srgbClr val="75436E"/>
                </a:solidFill>
                <a:latin typeface="FontAwesome" pitchFamily="2" charset="0"/>
              </a:rPr>
              <a:t></a:t>
            </a:r>
            <a:endParaRPr lang="en-US" sz="2000" dirty="0">
              <a:solidFill>
                <a:srgbClr val="75436E"/>
              </a:solidFill>
              <a:latin typeface="FontAwesome" pitchFamily="2" charset="0"/>
            </a:endParaRPr>
          </a:p>
        </p:txBody>
      </p:sp>
      <p:sp>
        <p:nvSpPr>
          <p:cNvPr id="81" name="Shape 3352"/>
          <p:cNvSpPr/>
          <p:nvPr/>
        </p:nvSpPr>
        <p:spPr>
          <a:xfrm>
            <a:off x="6063732" y="3212772"/>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r>
              <a:rPr lang="en-AU" sz="2000" dirty="0">
                <a:solidFill>
                  <a:schemeClr val="accent2"/>
                </a:solidFill>
                <a:latin typeface="FontAwesome" pitchFamily="2" charset="0"/>
              </a:rPr>
              <a:t></a:t>
            </a:r>
            <a:endParaRPr lang="en-US" sz="2000" dirty="0">
              <a:solidFill>
                <a:schemeClr val="accent2"/>
              </a:solidFill>
            </a:endParaRPr>
          </a:p>
        </p:txBody>
      </p:sp>
      <p:sp>
        <p:nvSpPr>
          <p:cNvPr id="82" name="Shape 3353"/>
          <p:cNvSpPr/>
          <p:nvPr/>
        </p:nvSpPr>
        <p:spPr>
          <a:xfrm>
            <a:off x="5306058" y="3968758"/>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bg1">
                <a:lumMod val="65000"/>
              </a:schemeClr>
            </a:solidFill>
            <a:miter lim="400000"/>
          </a:ln>
        </p:spPr>
        <p:txBody>
          <a:bodyPr lIns="0" tIns="0" rIns="0" bIns="0" anchor="ctr"/>
          <a:lstStyle/>
          <a:p>
            <a:pPr algn="ctr"/>
            <a:r>
              <a:rPr lang="en-AU" sz="2000" dirty="0">
                <a:solidFill>
                  <a:schemeClr val="accent1"/>
                </a:solidFill>
                <a:latin typeface="FontAwesome" pitchFamily="2" charset="0"/>
              </a:rPr>
              <a:t></a:t>
            </a:r>
            <a:endParaRPr lang="en-US" sz="2000" dirty="0">
              <a:solidFill>
                <a:schemeClr val="accent1"/>
              </a:solidFill>
              <a:latin typeface="FontAwesome" pitchFamily="2" charset="0"/>
            </a:endParaRPr>
          </a:p>
        </p:txBody>
      </p:sp>
      <p:sp>
        <p:nvSpPr>
          <p:cNvPr id="84" name="Shape 3357"/>
          <p:cNvSpPr/>
          <p:nvPr/>
        </p:nvSpPr>
        <p:spPr>
          <a:xfrm>
            <a:off x="2442490" y="1973671"/>
            <a:ext cx="199731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5" name="Shape 3358"/>
          <p:cNvSpPr/>
          <p:nvPr/>
        </p:nvSpPr>
        <p:spPr>
          <a:xfrm>
            <a:off x="2015409" y="2697050"/>
            <a:ext cx="1779802"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6" name="Shape 3359"/>
          <p:cNvSpPr/>
          <p:nvPr/>
        </p:nvSpPr>
        <p:spPr>
          <a:xfrm>
            <a:off x="1625070" y="3395361"/>
            <a:ext cx="1464666"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7" name="Shape 3360"/>
          <p:cNvSpPr/>
          <p:nvPr/>
        </p:nvSpPr>
        <p:spPr>
          <a:xfrm>
            <a:off x="1318070" y="4104414"/>
            <a:ext cx="977638"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8" name="Shape 3361"/>
          <p:cNvSpPr/>
          <p:nvPr/>
        </p:nvSpPr>
        <p:spPr>
          <a:xfrm>
            <a:off x="2848641" y="1973672"/>
            <a:ext cx="1591163"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89" name="Shape 3362"/>
          <p:cNvSpPr/>
          <p:nvPr/>
        </p:nvSpPr>
        <p:spPr>
          <a:xfrm>
            <a:off x="2435937" y="2697050"/>
            <a:ext cx="1359272"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0" name="Shape 3363"/>
          <p:cNvSpPr/>
          <p:nvPr/>
        </p:nvSpPr>
        <p:spPr>
          <a:xfrm>
            <a:off x="2034381" y="3395361"/>
            <a:ext cx="1055355"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1" name="Shape 3364"/>
          <p:cNvSpPr/>
          <p:nvPr/>
        </p:nvSpPr>
        <p:spPr>
          <a:xfrm>
            <a:off x="1643871" y="4104414"/>
            <a:ext cx="647771"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2" name="Shape 3365"/>
          <p:cNvSpPr/>
          <p:nvPr/>
        </p:nvSpPr>
        <p:spPr>
          <a:xfrm rot="3600000">
            <a:off x="1474834" y="4612820"/>
            <a:ext cx="664381"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05</a:t>
            </a:r>
            <a:endParaRPr lang="en-US" sz="1050" dirty="0">
              <a:solidFill>
                <a:schemeClr val="bg1"/>
              </a:solidFill>
            </a:endParaRPr>
          </a:p>
        </p:txBody>
      </p:sp>
      <p:sp>
        <p:nvSpPr>
          <p:cNvPr id="93" name="Shape 3366"/>
          <p:cNvSpPr/>
          <p:nvPr/>
        </p:nvSpPr>
        <p:spPr>
          <a:xfrm rot="3600000">
            <a:off x="2061488" y="4343441"/>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04</a:t>
            </a:r>
            <a:endParaRPr lang="en-US" sz="1050" dirty="0">
              <a:solidFill>
                <a:schemeClr val="bg1"/>
              </a:solidFill>
            </a:endParaRPr>
          </a:p>
        </p:txBody>
      </p:sp>
      <p:sp>
        <p:nvSpPr>
          <p:cNvPr id="94" name="Shape 3367"/>
          <p:cNvSpPr/>
          <p:nvPr/>
        </p:nvSpPr>
        <p:spPr>
          <a:xfrm rot="3600000">
            <a:off x="2623936" y="4006980"/>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03</a:t>
            </a:r>
            <a:endParaRPr lang="en-US" sz="1050" dirty="0">
              <a:solidFill>
                <a:schemeClr val="bg1"/>
              </a:solidFill>
            </a:endParaRPr>
          </a:p>
        </p:txBody>
      </p:sp>
      <p:sp>
        <p:nvSpPr>
          <p:cNvPr id="95" name="Shape 3368"/>
          <p:cNvSpPr/>
          <p:nvPr/>
        </p:nvSpPr>
        <p:spPr>
          <a:xfrm rot="3600000">
            <a:off x="3194259" y="3680222"/>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02</a:t>
            </a:r>
            <a:endParaRPr lang="en-US" sz="1050" dirty="0">
              <a:solidFill>
                <a:schemeClr val="bg1"/>
              </a:solidFill>
            </a:endParaRPr>
          </a:p>
        </p:txBody>
      </p:sp>
      <p:sp>
        <p:nvSpPr>
          <p:cNvPr id="100" name="Text Placeholder 32"/>
          <p:cNvSpPr txBox="1">
            <a:spLocks/>
          </p:cNvSpPr>
          <p:nvPr/>
        </p:nvSpPr>
        <p:spPr>
          <a:xfrm>
            <a:off x="8183990" y="233629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personal photos, email</a:t>
            </a:r>
          </a:p>
        </p:txBody>
      </p:sp>
      <p:sp>
        <p:nvSpPr>
          <p:cNvPr id="101" name="Text Placeholder 33"/>
          <p:cNvSpPr txBox="1">
            <a:spLocks/>
          </p:cNvSpPr>
          <p:nvPr/>
        </p:nvSpPr>
        <p:spPr>
          <a:xfrm>
            <a:off x="8183992" y="213069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5"/>
                </a:solidFill>
                <a:latin typeface="+mj-lt"/>
              </a:rPr>
              <a:t>Personal collections</a:t>
            </a:r>
          </a:p>
        </p:txBody>
      </p:sp>
      <p:sp>
        <p:nvSpPr>
          <p:cNvPr id="102" name="Text Placeholder 32"/>
          <p:cNvSpPr txBox="1">
            <a:spLocks/>
          </p:cNvSpPr>
          <p:nvPr/>
        </p:nvSpPr>
        <p:spPr>
          <a:xfrm>
            <a:off x="8183990" y="3145356"/>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the next Amazon, Netflix</a:t>
            </a:r>
          </a:p>
        </p:txBody>
      </p:sp>
      <p:sp>
        <p:nvSpPr>
          <p:cNvPr id="103" name="Text Placeholder 33"/>
          <p:cNvSpPr txBox="1">
            <a:spLocks/>
          </p:cNvSpPr>
          <p:nvPr/>
        </p:nvSpPr>
        <p:spPr>
          <a:xfrm>
            <a:off x="8183992" y="2939756"/>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75436E"/>
                </a:solidFill>
                <a:latin typeface="+mj-lt"/>
              </a:rPr>
              <a:t>New corpora</a:t>
            </a:r>
          </a:p>
        </p:txBody>
      </p:sp>
      <p:sp>
        <p:nvSpPr>
          <p:cNvPr id="104" name="Text Placeholder 32"/>
          <p:cNvSpPr txBox="1">
            <a:spLocks/>
          </p:cNvSpPr>
          <p:nvPr/>
        </p:nvSpPr>
        <p:spPr>
          <a:xfrm>
            <a:off x="8183990" y="3886745"/>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Where nobody would care enough to collect such preference data, nor would people care to volunteer it</a:t>
            </a:r>
          </a:p>
        </p:txBody>
      </p:sp>
      <p:sp>
        <p:nvSpPr>
          <p:cNvPr id="105" name="Text Placeholder 33"/>
          <p:cNvSpPr txBox="1">
            <a:spLocks/>
          </p:cNvSpPr>
          <p:nvPr/>
        </p:nvSpPr>
        <p:spPr>
          <a:xfrm>
            <a:off x="8183992" y="3681145"/>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2"/>
                </a:solidFill>
                <a:latin typeface="+mj-lt"/>
              </a:rPr>
              <a:t>Niche information</a:t>
            </a:r>
          </a:p>
        </p:txBody>
      </p:sp>
      <p:sp>
        <p:nvSpPr>
          <p:cNvPr id="106" name="Text Placeholder 32"/>
          <p:cNvSpPr txBox="1">
            <a:spLocks/>
          </p:cNvSpPr>
          <p:nvPr/>
        </p:nvSpPr>
        <p:spPr>
          <a:xfrm>
            <a:off x="8183990" y="473077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When things change (e.g. food cravings, film desires), it’s difficult to collect information over an extended period of time</a:t>
            </a:r>
          </a:p>
        </p:txBody>
      </p:sp>
      <p:sp>
        <p:nvSpPr>
          <p:cNvPr id="107" name="Text Placeholder 33"/>
          <p:cNvSpPr txBox="1">
            <a:spLocks/>
          </p:cNvSpPr>
          <p:nvPr/>
        </p:nvSpPr>
        <p:spPr>
          <a:xfrm>
            <a:off x="8183992" y="452517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1"/>
                </a:solidFill>
                <a:latin typeface="+mj-lt"/>
              </a:rPr>
              <a:t>Time-dependent preferences</a:t>
            </a:r>
          </a:p>
        </p:txBody>
      </p:sp>
      <p:sp>
        <p:nvSpPr>
          <p:cNvPr id="115" name="Oval 114"/>
          <p:cNvSpPr/>
          <p:nvPr/>
        </p:nvSpPr>
        <p:spPr>
          <a:xfrm flipH="1">
            <a:off x="7424793" y="2130692"/>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16" name="Oval 115"/>
          <p:cNvSpPr/>
          <p:nvPr/>
        </p:nvSpPr>
        <p:spPr>
          <a:xfrm flipH="1">
            <a:off x="7424793" y="2939756"/>
            <a:ext cx="585787" cy="585787"/>
          </a:xfrm>
          <a:prstGeom prst="ellipse">
            <a:avLst/>
          </a:prstGeom>
          <a:solidFill>
            <a:srgbClr val="7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17" name="Oval 116"/>
          <p:cNvSpPr/>
          <p:nvPr/>
        </p:nvSpPr>
        <p:spPr>
          <a:xfrm flipH="1">
            <a:off x="7424793" y="3754617"/>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endParaRPr>
          </a:p>
        </p:txBody>
      </p:sp>
      <p:sp>
        <p:nvSpPr>
          <p:cNvPr id="118" name="Oval 117"/>
          <p:cNvSpPr/>
          <p:nvPr/>
        </p:nvSpPr>
        <p:spPr>
          <a:xfrm flipH="1">
            <a:off x="7424793" y="4549185"/>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Tree>
    <p:extLst>
      <p:ext uri="{BB962C8B-B14F-4D97-AF65-F5344CB8AC3E}">
        <p14:creationId xmlns:p14="http://schemas.microsoft.com/office/powerpoint/2010/main" val="2777867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64</a:t>
            </a:fld>
            <a:endParaRPr lang="en-US"/>
          </a:p>
        </p:txBody>
      </p:sp>
      <p:sp>
        <p:nvSpPr>
          <p:cNvPr id="3" name="Footer Placeholder 2"/>
          <p:cNvSpPr>
            <a:spLocks noGrp="1"/>
          </p:cNvSpPr>
          <p:nvPr>
            <p:ph type="ftr" sz="quarter" idx="11"/>
          </p:nvPr>
        </p:nvSpPr>
        <p:spPr/>
        <p:txBody>
          <a:bodyPr/>
          <a:lstStyle/>
          <a:p>
            <a:r>
              <a:rPr lang="en-US" dirty="0" smtClean="0"/>
              <a:t>Organisciak, Teevan, Dumais, Miller, Kalai</a:t>
            </a:r>
            <a:endParaRPr lang="en-US" dirty="0"/>
          </a:p>
        </p:txBody>
      </p:sp>
    </p:spTree>
    <p:extLst>
      <p:ext uri="{BB962C8B-B14F-4D97-AF65-F5344CB8AC3E}">
        <p14:creationId xmlns:p14="http://schemas.microsoft.com/office/powerpoint/2010/main" val="355717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3" name="Picture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4" name="Picture 1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5" name="Picture 2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6" name="Picture 2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7" name="Picture 2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8" name="Picture 2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9" name="Picture 2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30" name="Picture 2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31" name="Picture 3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2" name="Picture 3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3" name="Picture 3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4" name="Picture 3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5" name="Picture 3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6" name="Picture 3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7" name="Picture 3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8" name="Picture 3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9" name="Picture 3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40" name="Picture 3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41" name="Picture 4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2" name="Picture 4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3" name="Picture 4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4" name="Picture 4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5" name="Picture 4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6" name="Picture 4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7" name="Picture 4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8" name="Picture 4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9" name="Picture 48"/>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50" name="Picture 49"/>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51" name="Picture 50"/>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2" name="Picture 51"/>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3" name="Picture 52"/>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4" name="Picture 5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5" name="Picture 5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6" name="Picture 55"/>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7" name="Picture 56"/>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9" name="Picture 58"/>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60" name="Picture 59"/>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61" name="Picture 60"/>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62" name="Picture 61"/>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3" name="Picture 62"/>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5" name="Picture 6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6" name="Picture 65"/>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7" name="Picture 66"/>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8" name="Picture 67"/>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9" name="Picture 68"/>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70" name="Picture 69"/>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71" name="Picture 70"/>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72" name="Picture 7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74" name="Picture 73"/>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5" name="Picture 74"/>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6" name="Picture 75"/>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7" name="Picture 76"/>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8" name="Picture 77"/>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9" name="Picture 78"/>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80" name="Picture 7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81" name="Picture 80"/>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82" name="Picture 81"/>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83" name="Picture 82"/>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84" name="Picture 83"/>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5" name="Picture 84"/>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6" name="Picture 8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8" name="Picture 87"/>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9" name="Picture 88"/>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90" name="Picture 89"/>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92" name="Picture 91"/>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93" name="Picture 92"/>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94" name="Picture 93"/>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95" name="Picture 94"/>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96" name="Picture 95"/>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7" name="Picture 96"/>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8" name="Picture 97"/>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9" name="Picture 98"/>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2" name="Picture 1"/>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3" name="Slide Number Placeholder 2"/>
          <p:cNvSpPr>
            <a:spLocks noGrp="1"/>
          </p:cNvSpPr>
          <p:nvPr>
            <p:ph type="sldNum" sz="quarter" idx="12"/>
          </p:nvPr>
        </p:nvSpPr>
        <p:spPr/>
        <p:txBody>
          <a:bodyPr/>
          <a:lstStyle/>
          <a:p>
            <a:fld id="{1C2A276C-EC4D-4922-B3F9-3BB0ACC80E28}" type="slidenum">
              <a:rPr lang="en-US" smtClean="0"/>
              <a:t>65</a:t>
            </a:fld>
            <a:endParaRPr lang="en-US"/>
          </a:p>
        </p:txBody>
      </p:sp>
      <p:pic>
        <p:nvPicPr>
          <p:cNvPr id="100" name="Picture 9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09762" y="2681266"/>
            <a:ext cx="561383" cy="716125"/>
          </a:xfrm>
          <a:prstGeom prst="rect">
            <a:avLst/>
          </a:prstGeom>
        </p:spPr>
      </p:pic>
    </p:spTree>
    <p:extLst>
      <p:ext uri="{BB962C8B-B14F-4D97-AF65-F5344CB8AC3E}">
        <p14:creationId xmlns:p14="http://schemas.microsoft.com/office/powerpoint/2010/main" val="27647388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45254" y="798917"/>
            <a:ext cx="1322912" cy="1712822"/>
          </a:xfrm>
        </p:spPr>
      </p:pic>
      <p:grpSp>
        <p:nvGrpSpPr>
          <p:cNvPr id="108" name="Group 107"/>
          <p:cNvGrpSpPr/>
          <p:nvPr/>
        </p:nvGrpSpPr>
        <p:grpSpPr>
          <a:xfrm>
            <a:off x="8889320" y="4918084"/>
            <a:ext cx="1922277" cy="1572060"/>
            <a:chOff x="-182591" y="6625414"/>
            <a:chExt cx="3325396" cy="2719546"/>
          </a:xfrm>
        </p:grpSpPr>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27" name="Picture 26"/>
            <p:cNvPicPr>
              <a:picLocks noChangeAspect="1"/>
            </p:cNvPicPr>
            <p:nvPr/>
          </p:nvPicPr>
          <p:blipFill rotWithShape="1">
            <a:blip r:embed="rId5" cstate="print">
              <a:extLst>
                <a:ext uri="{BEBA8EAE-BF5A-486C-A8C5-ECC9F3942E4B}">
                  <a14:imgProps xmlns:a14="http://schemas.microsoft.com/office/drawing/2010/main">
                    <a14:imgLayer r:embed="rId6">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58" name="Picture 57"/>
            <p:cNvPicPr>
              <a:picLocks noChangeAspect="1"/>
            </p:cNvPicPr>
            <p:nvPr/>
          </p:nvPicPr>
          <p:blipFill rotWithShape="1">
            <a:blip r:embed="rId7" cstate="print">
              <a:extLst>
                <a:ext uri="{BEBA8EAE-BF5A-486C-A8C5-ECC9F3942E4B}">
                  <a14:imgProps xmlns:a14="http://schemas.microsoft.com/office/drawing/2010/main">
                    <a14:imgLayer r:embed="rId8">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104" name="Group 103"/>
          <p:cNvGrpSpPr/>
          <p:nvPr/>
        </p:nvGrpSpPr>
        <p:grpSpPr>
          <a:xfrm>
            <a:off x="7174367" y="5053776"/>
            <a:ext cx="1422585" cy="1231953"/>
            <a:chOff x="7498626" y="2214588"/>
            <a:chExt cx="2024263" cy="1753004"/>
          </a:xfrm>
        </p:grpSpPr>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67" name="Picture 6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02" name="Group 101"/>
          <p:cNvGrpSpPr/>
          <p:nvPr/>
        </p:nvGrpSpPr>
        <p:grpSpPr>
          <a:xfrm>
            <a:off x="5225093" y="4786194"/>
            <a:ext cx="1733845" cy="1835501"/>
            <a:chOff x="9946323" y="2419616"/>
            <a:chExt cx="2316481" cy="2452297"/>
          </a:xfrm>
        </p:grpSpPr>
        <p:pic>
          <p:nvPicPr>
            <p:cNvPr id="17" name="Picture 1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35" name="Picture 3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39" name="Picture 3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44" name="Picture 4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54" name="Picture 5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1" name="Picture 8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2" name="Picture 8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9" name="Picture 8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110" name="Group 109"/>
          <p:cNvGrpSpPr/>
          <p:nvPr/>
        </p:nvGrpSpPr>
        <p:grpSpPr>
          <a:xfrm>
            <a:off x="8716098" y="2755695"/>
            <a:ext cx="1904711" cy="1725125"/>
            <a:chOff x="-31812" y="3419470"/>
            <a:chExt cx="3208797" cy="2906256"/>
          </a:xfrm>
        </p:grpSpPr>
        <p:pic>
          <p:nvPicPr>
            <p:cNvPr id="18" name="Picture 1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1" name="Picture 2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40" name="Picture 3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43" name="Picture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47" name="Picture 4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49" name="Picture 48"/>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56" name="Picture 5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59" name="Picture 5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75" name="Picture 7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76" name="Picture 7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84" name="Picture 8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91" name="Picture 90"/>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92" name="Picture 91"/>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107" name="Group 106"/>
          <p:cNvGrpSpPr/>
          <p:nvPr/>
        </p:nvGrpSpPr>
        <p:grpSpPr>
          <a:xfrm>
            <a:off x="1513821" y="3485252"/>
            <a:ext cx="3200936" cy="2861945"/>
            <a:chOff x="3177693" y="4591906"/>
            <a:chExt cx="3501115" cy="3130333"/>
          </a:xfrm>
        </p:grpSpPr>
        <p:pic>
          <p:nvPicPr>
            <p:cNvPr id="24" name="Picture 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69" name="Picture 6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70" name="Picture 6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72" name="Picture 7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80" name="Picture 79"/>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3" name="Picture 9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109" name="Group 108"/>
          <p:cNvGrpSpPr/>
          <p:nvPr/>
        </p:nvGrpSpPr>
        <p:grpSpPr>
          <a:xfrm>
            <a:off x="6535767" y="2602686"/>
            <a:ext cx="1994932" cy="1903715"/>
            <a:chOff x="6297125" y="-18257"/>
            <a:chExt cx="2182608" cy="2082809"/>
          </a:xfrm>
        </p:grpSpPr>
        <p:pic>
          <p:nvPicPr>
            <p:cNvPr id="9" name="Picture 8"/>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38" name="Picture 37"/>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1" name="Picture 40"/>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60" name="Picture 59"/>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62" name="Picture 6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87" name="Picture 86"/>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88" name="Picture 87"/>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95" name="Picture 94"/>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101" name="Group 100"/>
          <p:cNvGrpSpPr/>
          <p:nvPr/>
        </p:nvGrpSpPr>
        <p:grpSpPr>
          <a:xfrm>
            <a:off x="8036090" y="293574"/>
            <a:ext cx="2495249" cy="2192816"/>
            <a:chOff x="8762806" y="-1031190"/>
            <a:chExt cx="3326998" cy="2923754"/>
          </a:xfrm>
        </p:grpSpPr>
        <p:pic>
          <p:nvPicPr>
            <p:cNvPr id="6" name="Picture 5"/>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2" name="Picture 11"/>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5" name="Picture 14"/>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31" name="Picture 30"/>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32" name="Picture 31"/>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37" name="Picture 3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42" name="Picture 41"/>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45" name="Picture 44"/>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53" name="Picture 52"/>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3" name="Picture 62"/>
            <p:cNvPicPr>
              <a:picLocks noChangeAspect="1"/>
            </p:cNvPicPr>
            <p:nvPr/>
          </p:nvPicPr>
          <p:blipFill rotWithShape="1">
            <a:blip r:embed="rId60"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5" name="Picture 6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71" name="Picture 70"/>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78" name="Picture 77"/>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79" name="Picture 7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83" name="Picture 82"/>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96" name="Picture 95"/>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03" name="Group 102"/>
          <p:cNvGrpSpPr/>
          <p:nvPr/>
        </p:nvGrpSpPr>
        <p:grpSpPr>
          <a:xfrm>
            <a:off x="4308668" y="2878776"/>
            <a:ext cx="1810946" cy="1839749"/>
            <a:chOff x="10135019" y="4867776"/>
            <a:chExt cx="1837909" cy="1867141"/>
          </a:xfrm>
        </p:grpSpPr>
        <p:pic>
          <p:nvPicPr>
            <p:cNvPr id="13" name="Picture 12"/>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14" name="Picture 13"/>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30" name="Picture 2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36" name="Picture 35"/>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97" name="Picture 96"/>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111" name="Group 110"/>
          <p:cNvGrpSpPr/>
          <p:nvPr/>
        </p:nvGrpSpPr>
        <p:grpSpPr>
          <a:xfrm>
            <a:off x="1555891" y="102241"/>
            <a:ext cx="3481034" cy="2850300"/>
            <a:chOff x="-349394" y="-1317785"/>
            <a:chExt cx="5051921" cy="4034786"/>
          </a:xfrm>
        </p:grpSpPr>
        <p:pic>
          <p:nvPicPr>
            <p:cNvPr id="5" name="Picture 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7" name="Picture 6"/>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 name="Picture 7"/>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10" name="Picture 9"/>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19" name="Picture 18"/>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26" name="Picture 25"/>
            <p:cNvPicPr>
              <a:picLocks noChangeAspect="1"/>
            </p:cNvPicPr>
            <p:nvPr/>
          </p:nvPicPr>
          <p:blipFill rotWithShape="1">
            <a:blip r:embed="rId77"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29" name="Picture 2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46" name="Picture 45"/>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52" name="Picture 51"/>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55" name="Picture 54"/>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66" name="Picture 6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77" name="Picture 76"/>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85" name="Picture 84"/>
            <p:cNvPicPr>
              <a:picLocks noChangeAspect="1"/>
            </p:cNvPicPr>
            <p:nvPr/>
          </p:nvPicPr>
          <p:blipFill rotWithShape="1">
            <a:blip r:embed="rId84"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0" name="Picture 89"/>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8" name="Picture 9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106" name="Group 105"/>
          <p:cNvGrpSpPr/>
          <p:nvPr/>
        </p:nvGrpSpPr>
        <p:grpSpPr>
          <a:xfrm>
            <a:off x="5215507" y="65342"/>
            <a:ext cx="2707515" cy="2238354"/>
            <a:chOff x="6376014" y="4120678"/>
            <a:chExt cx="3324491" cy="2748420"/>
          </a:xfrm>
        </p:grpSpPr>
        <p:pic>
          <p:nvPicPr>
            <p:cNvPr id="57" name="Picture 5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6" name="Picture 15"/>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28" name="Picture 27"/>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34" name="Picture 33"/>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51" name="Picture 5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61" name="Picture 60"/>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64" name="Picture 63"/>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68" name="Picture 67"/>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74" name="Picture 73"/>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86" name="Picture 8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99" name="Picture 98"/>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48" name="Picture 47"/>
            <p:cNvPicPr>
              <a:picLocks noChangeAspect="1"/>
            </p:cNvPicPr>
            <p:nvPr/>
          </p:nvPicPr>
          <p:blipFill>
            <a:blip r:embed="rId99"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
        <p:nvSpPr>
          <p:cNvPr id="2" name="Slide Number Placeholder 1"/>
          <p:cNvSpPr>
            <a:spLocks noGrp="1"/>
          </p:cNvSpPr>
          <p:nvPr>
            <p:ph type="sldNum" sz="quarter" idx="12"/>
          </p:nvPr>
        </p:nvSpPr>
        <p:spPr/>
        <p:txBody>
          <a:bodyPr/>
          <a:lstStyle/>
          <a:p>
            <a:fld id="{1C2A276C-EC4D-4922-B3F9-3BB0ACC80E28}" type="slidenum">
              <a:rPr lang="en-US" smtClean="0"/>
              <a:t>66</a:t>
            </a:fld>
            <a:endParaRPr lang="en-US"/>
          </a:p>
        </p:txBody>
      </p:sp>
    </p:spTree>
    <p:extLst>
      <p:ext uri="{BB962C8B-B14F-4D97-AF65-F5344CB8AC3E}">
        <p14:creationId xmlns:p14="http://schemas.microsoft.com/office/powerpoint/2010/main" val="233233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9025" y="2714625"/>
            <a:ext cx="1428750" cy="142875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1026" name="Picture 2" descr="C:\Users\organisciak\Dropbox\work\MSR\static_server\food-boston\thumb_132675532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36104001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363306488.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8823689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365979966.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2174070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2226629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C2A276C-EC4D-4922-B3F9-3BB0ACC80E28}" type="slidenum">
              <a:rPr lang="en-US" smtClean="0"/>
              <a:t>67</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4919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
        <p:nvSpPr>
          <p:cNvPr id="2" name="Slide Number Placeholder 1"/>
          <p:cNvSpPr>
            <a:spLocks noGrp="1"/>
          </p:cNvSpPr>
          <p:nvPr>
            <p:ph type="sldNum" sz="quarter" idx="12"/>
          </p:nvPr>
        </p:nvSpPr>
        <p:spPr/>
        <p:txBody>
          <a:bodyPr/>
          <a:lstStyle/>
          <a:p>
            <a:fld id="{1C2A276C-EC4D-4922-B3F9-3BB0ACC80E28}" type="slidenum">
              <a:rPr lang="en-US" smtClean="0"/>
              <a:t>68</a:t>
            </a:fld>
            <a:endParaRPr lang="en-US"/>
          </a:p>
        </p:txBody>
      </p:sp>
    </p:spTree>
    <p:extLst>
      <p:ext uri="{BB962C8B-B14F-4D97-AF65-F5344CB8AC3E}">
        <p14:creationId xmlns:p14="http://schemas.microsoft.com/office/powerpoint/2010/main" val="34853084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0718" y="2506168"/>
            <a:ext cx="7886700" cy="421930"/>
          </a:xfrm>
        </p:spPr>
        <p:txBody>
          <a:bodyPr>
            <a:normAutofit fontScale="92500"/>
          </a:bodyPr>
          <a:lstStyle/>
          <a:p>
            <a:pPr marL="0" indent="0" algn="ctr">
              <a:buNone/>
            </a:pPr>
            <a:r>
              <a:rPr lang="en-US" dirty="0"/>
              <a:t>We </a:t>
            </a:r>
            <a:r>
              <a:rPr lang="en-US" dirty="0" smtClean="0"/>
              <a:t>show  that crowdsourcing is useful for personalization  </a:t>
            </a:r>
            <a:endParaRPr lang="en-US" dirty="0"/>
          </a:p>
        </p:txBody>
      </p:sp>
      <p:grpSp>
        <p:nvGrpSpPr>
          <p:cNvPr id="6" name="Group 5"/>
          <p:cNvGrpSpPr/>
          <p:nvPr/>
        </p:nvGrpSpPr>
        <p:grpSpPr>
          <a:xfrm>
            <a:off x="3544172" y="2358508"/>
            <a:ext cx="3168396" cy="1192296"/>
            <a:chOff x="3105940" y="2125538"/>
            <a:chExt cx="4224527" cy="1589727"/>
          </a:xfrm>
        </p:grpSpPr>
        <p:sp>
          <p:nvSpPr>
            <p:cNvPr id="4" name="Rectangle 3"/>
            <p:cNvSpPr/>
            <p:nvPr/>
          </p:nvSpPr>
          <p:spPr>
            <a:xfrm>
              <a:off x="5707801" y="3315156"/>
              <a:ext cx="1622666" cy="400109"/>
            </a:xfrm>
            <a:prstGeom prst="rect">
              <a:avLst/>
            </a:prstGeom>
          </p:spPr>
          <p:txBody>
            <a:bodyPr wrap="none">
              <a:spAutoFit/>
            </a:bodyPr>
            <a:lstStyle/>
            <a:p>
              <a:pPr algn="ctr"/>
              <a:r>
                <a:rPr lang="en-US" sz="1350" dirty="0"/>
                <a:t>† Spoiler alert</a:t>
              </a:r>
            </a:p>
          </p:txBody>
        </p:sp>
        <p:sp>
          <p:nvSpPr>
            <p:cNvPr id="5" name="Rectangle 4"/>
            <p:cNvSpPr/>
            <p:nvPr/>
          </p:nvSpPr>
          <p:spPr>
            <a:xfrm>
              <a:off x="3105940" y="2125538"/>
              <a:ext cx="442856" cy="553997"/>
            </a:xfrm>
            <a:prstGeom prst="rect">
              <a:avLst/>
            </a:prstGeom>
          </p:spPr>
          <p:txBody>
            <a:bodyPr wrap="none">
              <a:spAutoFit/>
            </a:bodyPr>
            <a:lstStyle/>
            <a:p>
              <a:r>
                <a:rPr lang="en-US" sz="2100" dirty="0"/>
                <a:t>†</a:t>
              </a:r>
            </a:p>
          </p:txBody>
        </p:sp>
      </p:grpSp>
      <p:grpSp>
        <p:nvGrpSpPr>
          <p:cNvPr id="10" name="Group 9"/>
          <p:cNvGrpSpPr/>
          <p:nvPr/>
        </p:nvGrpSpPr>
        <p:grpSpPr>
          <a:xfrm>
            <a:off x="4513442" y="2419468"/>
            <a:ext cx="5436564" cy="1431418"/>
            <a:chOff x="4006540" y="2105218"/>
            <a:chExt cx="7248753" cy="1908556"/>
          </a:xfrm>
        </p:grpSpPr>
        <p:sp>
          <p:nvSpPr>
            <p:cNvPr id="7" name="Rectangle 6"/>
            <p:cNvSpPr/>
            <p:nvPr/>
          </p:nvSpPr>
          <p:spPr>
            <a:xfrm>
              <a:off x="10806024" y="2105218"/>
              <a:ext cx="449269" cy="553997"/>
            </a:xfrm>
            <a:prstGeom prst="rect">
              <a:avLst/>
            </a:prstGeom>
          </p:spPr>
          <p:txBody>
            <a:bodyPr wrap="none">
              <a:spAutoFit/>
            </a:bodyPr>
            <a:lstStyle/>
            <a:p>
              <a:r>
                <a:rPr lang="en-US" sz="2100" dirty="0"/>
                <a:t>‡</a:t>
              </a:r>
            </a:p>
          </p:txBody>
        </p:sp>
        <p:sp>
          <p:nvSpPr>
            <p:cNvPr id="8" name="Rectangle 7"/>
            <p:cNvSpPr/>
            <p:nvPr/>
          </p:nvSpPr>
          <p:spPr>
            <a:xfrm>
              <a:off x="4006540" y="3613665"/>
              <a:ext cx="4178923" cy="400109"/>
            </a:xfrm>
            <a:prstGeom prst="rect">
              <a:avLst/>
            </a:prstGeom>
          </p:spPr>
          <p:txBody>
            <a:bodyPr wrap="none">
              <a:spAutoFit/>
            </a:bodyPr>
            <a:lstStyle/>
            <a:p>
              <a:pPr algn="ctr"/>
              <a:r>
                <a:rPr lang="en-US" sz="1350" dirty="0"/>
                <a:t>‡ with </a:t>
              </a:r>
              <a:r>
                <a:rPr lang="en-US" sz="1350" dirty="0"/>
                <a:t>nuances </a:t>
              </a:r>
              <a:r>
                <a:rPr lang="en-US" sz="1350" dirty="0"/>
                <a:t>– this is where we help!</a:t>
              </a:r>
            </a:p>
          </p:txBody>
        </p:sp>
      </p:grpSp>
      <p:sp>
        <p:nvSpPr>
          <p:cNvPr id="2" name="Slide Number Placeholder 1"/>
          <p:cNvSpPr>
            <a:spLocks noGrp="1"/>
          </p:cNvSpPr>
          <p:nvPr>
            <p:ph type="sldNum" sz="quarter" idx="12"/>
          </p:nvPr>
        </p:nvSpPr>
        <p:spPr/>
        <p:txBody>
          <a:bodyPr/>
          <a:lstStyle/>
          <a:p>
            <a:fld id="{1C2A276C-EC4D-4922-B3F9-3BB0ACC80E28}" type="slidenum">
              <a:rPr lang="en-US" smtClean="0"/>
              <a:t>69</a:t>
            </a:fld>
            <a:endParaRPr lang="en-US"/>
          </a:p>
        </p:txBody>
      </p:sp>
      <p:sp>
        <p:nvSpPr>
          <p:cNvPr id="9" name="Footer Placeholder 8"/>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7774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matter?</a:t>
            </a:r>
            <a:endParaRPr lang="en-US" dirty="0"/>
          </a:p>
        </p:txBody>
      </p:sp>
      <p:sp>
        <p:nvSpPr>
          <p:cNvPr id="3" name="Content Placeholder 2"/>
          <p:cNvSpPr>
            <a:spLocks noGrp="1"/>
          </p:cNvSpPr>
          <p:nvPr>
            <p:ph idx="1"/>
          </p:nvPr>
        </p:nvSpPr>
        <p:spPr>
          <a:xfrm>
            <a:off x="2152650" y="1825626"/>
            <a:ext cx="7886700" cy="3459069"/>
          </a:xfrm>
        </p:spPr>
        <p:txBody>
          <a:bodyPr>
            <a:normAutofit lnSpcReduction="10000"/>
          </a:bodyPr>
          <a:lstStyle/>
          <a:p>
            <a:pPr marL="0" indent="0" algn="ctr">
              <a:buNone/>
            </a:pPr>
            <a:r>
              <a:rPr lang="en-US" dirty="0"/>
              <a:t>Digitized </a:t>
            </a:r>
            <a:r>
              <a:rPr lang="en-US" dirty="0"/>
              <a:t>and born-digital information is outpacing our ability to clean, annotate, organize </a:t>
            </a:r>
            <a:r>
              <a:rPr lang="en-US" dirty="0"/>
              <a:t>it. </a:t>
            </a:r>
            <a:r>
              <a:rPr lang="en-US" dirty="0"/>
              <a:t>Crowdsourcing is being used to address </a:t>
            </a:r>
            <a:r>
              <a:rPr lang="en-US" dirty="0"/>
              <a:t>these </a:t>
            </a:r>
            <a:r>
              <a:rPr lang="en-US" dirty="0" smtClean="0"/>
              <a:t>problems</a:t>
            </a:r>
          </a:p>
          <a:p>
            <a:pPr marL="0" indent="0" algn="ctr">
              <a:buNone/>
            </a:pPr>
            <a:endParaRPr lang="en-US" sz="1900" dirty="0" smtClean="0"/>
          </a:p>
          <a:p>
            <a:pPr marL="0" indent="0">
              <a:buNone/>
            </a:pPr>
            <a:r>
              <a:rPr lang="en-US" sz="1900" dirty="0" smtClean="0"/>
              <a:t>In information retrieval,</a:t>
            </a:r>
          </a:p>
          <a:p>
            <a:r>
              <a:rPr lang="en-US" sz="1900" dirty="0" smtClean="0"/>
              <a:t>Custom evaluation datasets (research over novel datasets!) – e.g. Alonso 2008</a:t>
            </a:r>
          </a:p>
          <a:p>
            <a:r>
              <a:rPr lang="en-US" sz="1900" dirty="0" smtClean="0"/>
              <a:t>Understanding unseen queries (e.g. Chen and Jain 2013)</a:t>
            </a:r>
          </a:p>
          <a:p>
            <a:r>
              <a:rPr lang="en-US" sz="1900" dirty="0" smtClean="0"/>
              <a:t>Adding additional metadata to documents implicitly (e.g. </a:t>
            </a:r>
            <a:r>
              <a:rPr lang="en-US" sz="1900" dirty="0" err="1" smtClean="0"/>
              <a:t>Lamere</a:t>
            </a:r>
            <a:r>
              <a:rPr lang="en-US" sz="1900" dirty="0" smtClean="0"/>
              <a:t> 2008) or on-demand (e.g. </a:t>
            </a:r>
            <a:r>
              <a:rPr lang="en-US" sz="1900" dirty="0" err="1" smtClean="0"/>
              <a:t>Finin</a:t>
            </a:r>
            <a:r>
              <a:rPr lang="en-US" sz="1900" dirty="0" smtClean="0"/>
              <a:t> et al 2010)</a:t>
            </a:r>
            <a:endParaRPr lang="en-US" sz="1900"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7</a:t>
            </a:fld>
            <a:endParaRPr lang="en-US"/>
          </a:p>
        </p:txBody>
      </p:sp>
    </p:spTree>
    <p:extLst>
      <p:ext uri="{BB962C8B-B14F-4D97-AF65-F5344CB8AC3E}">
        <p14:creationId xmlns:p14="http://schemas.microsoft.com/office/powerpoint/2010/main" val="1899458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041113" y="2003997"/>
            <a:ext cx="6175998" cy="1049806"/>
            <a:chOff x="2022817" y="1528996"/>
            <a:chExt cx="8234664" cy="1399741"/>
          </a:xfrm>
        </p:grpSpPr>
        <p:sp>
          <p:nvSpPr>
            <p:cNvPr id="4" name="Rectangle 3"/>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lded Corner 4"/>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6400406" y="1850311"/>
              <a:ext cx="3857075" cy="839450"/>
              <a:chOff x="6400406" y="3581696"/>
              <a:chExt cx="3857075" cy="839450"/>
            </a:xfrm>
            <a:solidFill>
              <a:schemeClr val="bg1"/>
            </a:solidFill>
          </p:grpSpPr>
          <p:sp>
            <p:nvSpPr>
              <p:cNvPr id="35" name="Folded Corner 34"/>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Folded Corner 35"/>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Folded Corner 36"/>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Folded Corner 37"/>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93" name="Group 92"/>
          <p:cNvGrpSpPr/>
          <p:nvPr/>
        </p:nvGrpSpPr>
        <p:grpSpPr>
          <a:xfrm>
            <a:off x="6548452" y="2863221"/>
            <a:ext cx="2439195" cy="867746"/>
            <a:chOff x="6699268" y="2674628"/>
            <a:chExt cx="3252260" cy="1156994"/>
          </a:xfrm>
        </p:grpSpPr>
        <p:sp>
          <p:nvSpPr>
            <p:cNvPr id="78" name="Up Arrow 77"/>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1" name="Up Arrow 80"/>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2" name="Up Arrow 81"/>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3" name="Up Arrow 82"/>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Up Arrow 83"/>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Up Arrow 84"/>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Up Arrow 85"/>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Up Arrow 86"/>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0" name="Group 49"/>
          <p:cNvGrpSpPr/>
          <p:nvPr/>
        </p:nvGrpSpPr>
        <p:grpSpPr>
          <a:xfrm>
            <a:off x="2547283" y="3856739"/>
            <a:ext cx="325217" cy="604682"/>
            <a:chOff x="650789" y="2835876"/>
            <a:chExt cx="774357" cy="1439777"/>
          </a:xfrm>
          <a:solidFill>
            <a:schemeClr val="bg1">
              <a:lumMod val="65000"/>
            </a:schemeClr>
          </a:solidFill>
        </p:grpSpPr>
        <p:sp>
          <p:nvSpPr>
            <p:cNvPr id="51" name="Flowchart: Delay 5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Oval 5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2025084" y="3856739"/>
            <a:ext cx="325217" cy="604682"/>
            <a:chOff x="650789" y="2835876"/>
            <a:chExt cx="774357" cy="1439777"/>
          </a:xfrm>
          <a:solidFill>
            <a:schemeClr val="bg1">
              <a:lumMod val="75000"/>
            </a:schemeClr>
          </a:solidFill>
        </p:grpSpPr>
        <p:sp>
          <p:nvSpPr>
            <p:cNvPr id="54" name="Flowchart: Delay 5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Taste-matching</a:t>
            </a:r>
            <a:endParaRPr lang="en-US" dirty="0"/>
          </a:p>
        </p:txBody>
      </p:sp>
      <p:grpSp>
        <p:nvGrpSpPr>
          <p:cNvPr id="42" name="Group 41"/>
          <p:cNvGrpSpPr/>
          <p:nvPr/>
        </p:nvGrpSpPr>
        <p:grpSpPr>
          <a:xfrm>
            <a:off x="3261433" y="2341121"/>
            <a:ext cx="2695769" cy="427530"/>
            <a:chOff x="2316576" y="1978495"/>
            <a:chExt cx="3594358" cy="570040"/>
          </a:xfrm>
        </p:grpSpPr>
        <p:sp>
          <p:nvSpPr>
            <p:cNvPr id="21" name="Smiley Face 2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2" name="Smiley Face 2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3" name="Smiley Face 2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4" name="Smiley Face 2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3" name="Group 42"/>
          <p:cNvGrpSpPr/>
          <p:nvPr/>
        </p:nvGrpSpPr>
        <p:grpSpPr>
          <a:xfrm>
            <a:off x="3041113" y="3486600"/>
            <a:ext cx="6175998" cy="1049806"/>
            <a:chOff x="2022817" y="3266902"/>
            <a:chExt cx="8234664" cy="1399741"/>
          </a:xfrm>
        </p:grpSpPr>
        <p:grpSp>
          <p:nvGrpSpPr>
            <p:cNvPr id="19" name="Group 18"/>
            <p:cNvGrpSpPr/>
            <p:nvPr/>
          </p:nvGrpSpPr>
          <p:grpSpPr>
            <a:xfrm>
              <a:off x="2022817" y="3266902"/>
              <a:ext cx="4213092" cy="1399741"/>
              <a:chOff x="2022817" y="3266902"/>
              <a:chExt cx="4213092" cy="1399741"/>
            </a:xfrm>
          </p:grpSpPr>
          <p:sp>
            <p:nvSpPr>
              <p:cNvPr id="9" name="Rectangle 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olded Corner 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0" name="Group 19"/>
            <p:cNvGrpSpPr/>
            <p:nvPr/>
          </p:nvGrpSpPr>
          <p:grpSpPr>
            <a:xfrm>
              <a:off x="6400406" y="3581696"/>
              <a:ext cx="3857075" cy="839450"/>
              <a:chOff x="6400406" y="3581696"/>
              <a:chExt cx="3857075" cy="839450"/>
            </a:xfrm>
          </p:grpSpPr>
          <p:sp>
            <p:nvSpPr>
              <p:cNvPr id="14" name="Folded Corner 13"/>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Folded Corner 14"/>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Folded Corner 15"/>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6" name="Smiley Face 25"/>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7" name="Smiley Face 26"/>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1" name="Smiley Face 30"/>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6" name="Group 45"/>
          <p:cNvGrpSpPr/>
          <p:nvPr/>
        </p:nvGrpSpPr>
        <p:grpSpPr>
          <a:xfrm>
            <a:off x="2286184" y="3776633"/>
            <a:ext cx="325217" cy="604682"/>
            <a:chOff x="650789" y="2835876"/>
            <a:chExt cx="774357" cy="1439777"/>
          </a:xfrm>
        </p:grpSpPr>
        <p:sp>
          <p:nvSpPr>
            <p:cNvPr id="44" name="Flowchart: Delay 4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Oval 4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7" name="Group 46"/>
          <p:cNvGrpSpPr/>
          <p:nvPr/>
        </p:nvGrpSpPr>
        <p:grpSpPr>
          <a:xfrm>
            <a:off x="2311959" y="2257436"/>
            <a:ext cx="325217" cy="604682"/>
            <a:chOff x="650789" y="2835876"/>
            <a:chExt cx="774357" cy="1439777"/>
          </a:xfrm>
        </p:grpSpPr>
        <p:sp>
          <p:nvSpPr>
            <p:cNvPr id="48" name="Flowchart: Delay 4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Oval 4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6" name="TextBox 55"/>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57" name="TextBox 56"/>
          <p:cNvSpPr txBox="1"/>
          <p:nvPr/>
        </p:nvSpPr>
        <p:spPr>
          <a:xfrm>
            <a:off x="1866641" y="3499635"/>
            <a:ext cx="1197176" cy="507831"/>
          </a:xfrm>
          <a:prstGeom prst="rect">
            <a:avLst/>
          </a:prstGeom>
          <a:noFill/>
        </p:spPr>
        <p:txBody>
          <a:bodyPr wrap="square" rtlCol="0">
            <a:spAutoFit/>
          </a:bodyPr>
          <a:lstStyle/>
          <a:p>
            <a:r>
              <a:rPr lang="en-US" sz="1350" dirty="0"/>
              <a:t>Crowd Worker</a:t>
            </a:r>
          </a:p>
        </p:txBody>
      </p:sp>
      <p:grpSp>
        <p:nvGrpSpPr>
          <p:cNvPr id="75" name="Group 74"/>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60" name="TextBox 59"/>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62" name="Straight Arrow Connector 61"/>
            <p:cNvCxnSpPr>
              <a:stCxn id="4" idx="3"/>
              <a:endCxn id="60"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9" idx="3"/>
              <a:endCxn id="60"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70</a:t>
            </a:fld>
            <a:endParaRPr lang="en-US"/>
          </a:p>
        </p:txBody>
      </p:sp>
      <p:sp>
        <p:nvSpPr>
          <p:cNvPr id="18" name="Footer Placeholder 17"/>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397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4116770" y="3569966"/>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324305" y="3723118"/>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Taste-Grokking</a:t>
            </a:r>
            <a:endParaRPr lang="en-US" dirty="0"/>
          </a:p>
        </p:txBody>
      </p:sp>
      <p:grpSp>
        <p:nvGrpSpPr>
          <p:cNvPr id="4" name="Group 3"/>
          <p:cNvGrpSpPr/>
          <p:nvPr/>
        </p:nvGrpSpPr>
        <p:grpSpPr>
          <a:xfrm>
            <a:off x="3041113" y="2003997"/>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920553" y="3856739"/>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398354" y="3856739"/>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3261433" y="2341121"/>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659454" y="3776633"/>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311959" y="2257436"/>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2250592" y="3984222"/>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795011" y="3042816"/>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412468" y="3262140"/>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962890" y="3670600"/>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730897" y="3644112"/>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71</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17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250"/>
                                        <p:tgtEl>
                                          <p:spTgt spid="8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250"/>
                                        <p:tgtEl>
                                          <p:spTgt spid="87"/>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178165" y="4337465"/>
            <a:ext cx="325217" cy="604682"/>
            <a:chOff x="650789" y="2835876"/>
            <a:chExt cx="774357" cy="1439777"/>
          </a:xfrm>
          <a:solidFill>
            <a:schemeClr val="bg1">
              <a:lumMod val="75000"/>
            </a:schemeClr>
          </a:solidFill>
        </p:grpSpPr>
        <p:sp>
          <p:nvSpPr>
            <p:cNvPr id="52" name="Flowchart: Delay 51"/>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Oval 52"/>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3746660" y="4230462"/>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65463" y="1055007"/>
            <a:ext cx="1177290" cy="92583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42753" y="1055008"/>
            <a:ext cx="1897380" cy="1102995"/>
          </a:xfrm>
          <a:prstGeom prst="rect">
            <a:avLst/>
          </a:prstGeom>
        </p:spPr>
      </p:pic>
      <p:sp>
        <p:nvSpPr>
          <p:cNvPr id="6" name="Cloud 5"/>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 name="Group 6"/>
          <p:cNvGrpSpPr/>
          <p:nvPr/>
        </p:nvGrpSpPr>
        <p:grpSpPr>
          <a:xfrm>
            <a:off x="5267928" y="4115230"/>
            <a:ext cx="325217" cy="604682"/>
            <a:chOff x="650789" y="2835876"/>
            <a:chExt cx="774357" cy="1439777"/>
          </a:xfrm>
          <a:solidFill>
            <a:schemeClr val="bg1">
              <a:lumMod val="65000"/>
            </a:schemeClr>
          </a:solidFill>
        </p:grpSpPr>
        <p:sp>
          <p:nvSpPr>
            <p:cNvPr id="8" name="Flowchart: Delay 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Oval 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745729" y="4115230"/>
            <a:ext cx="325217" cy="604682"/>
            <a:chOff x="650789" y="2835876"/>
            <a:chExt cx="774357" cy="1439777"/>
          </a:xfrm>
          <a:solidFill>
            <a:schemeClr val="bg1">
              <a:lumMod val="7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5006829" y="4035124"/>
            <a:ext cx="325217" cy="604682"/>
            <a:chOff x="650789" y="2835876"/>
            <a:chExt cx="774357" cy="1439777"/>
          </a:xfrm>
        </p:grpSpPr>
        <p:sp>
          <p:nvSpPr>
            <p:cNvPr id="14" name="Flowchart: Delay 1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169438" y="2641207"/>
            <a:ext cx="1257539" cy="921112"/>
            <a:chOff x="3851289" y="3206519"/>
            <a:chExt cx="1676719" cy="1228149"/>
          </a:xfrm>
        </p:grpSpPr>
        <p:sp>
          <p:nvSpPr>
            <p:cNvPr id="17" name="Cloud 16"/>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 name="Group 17"/>
            <p:cNvGrpSpPr/>
            <p:nvPr/>
          </p:nvGrpSpPr>
          <p:grpSpPr>
            <a:xfrm>
              <a:off x="4264827" y="3313646"/>
              <a:ext cx="887648" cy="868192"/>
              <a:chOff x="4414781" y="4092608"/>
              <a:chExt cx="1211915" cy="1185351"/>
            </a:xfrm>
          </p:grpSpPr>
          <p:grpSp>
            <p:nvGrpSpPr>
              <p:cNvPr id="19" name="Group 18"/>
              <p:cNvGrpSpPr/>
              <p:nvPr/>
            </p:nvGrpSpPr>
            <p:grpSpPr>
              <a:xfrm>
                <a:off x="4772567" y="4471717"/>
                <a:ext cx="433622" cy="806242"/>
                <a:chOff x="650789" y="2835876"/>
                <a:chExt cx="774357" cy="1439777"/>
              </a:xfrm>
            </p:grpSpPr>
            <p:sp>
              <p:nvSpPr>
                <p:cNvPr id="22" name="Flowchart: Delay 2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Oval 2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0" name="TextBox 1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1" name="Freeform 20"/>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4" name="Cloud 23"/>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3966828" y="4265588"/>
            <a:ext cx="325217" cy="60468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Cloud 62"/>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4" name="Group 63"/>
          <p:cNvGrpSpPr/>
          <p:nvPr/>
        </p:nvGrpSpPr>
        <p:grpSpPr>
          <a:xfrm>
            <a:off x="3551972" y="2756677"/>
            <a:ext cx="1257539" cy="921112"/>
            <a:chOff x="3851289" y="3206519"/>
            <a:chExt cx="1676719" cy="1228149"/>
          </a:xfrm>
        </p:grpSpPr>
        <p:sp>
          <p:nvSpPr>
            <p:cNvPr id="65" name="Cloud 6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6" name="Group 65"/>
            <p:cNvGrpSpPr/>
            <p:nvPr/>
          </p:nvGrpSpPr>
          <p:grpSpPr>
            <a:xfrm>
              <a:off x="4264827" y="3313646"/>
              <a:ext cx="887648" cy="868192"/>
              <a:chOff x="4414781" y="4092608"/>
              <a:chExt cx="1211915" cy="1185351"/>
            </a:xfrm>
          </p:grpSpPr>
          <p:grpSp>
            <p:nvGrpSpPr>
              <p:cNvPr id="67" name="Group 66"/>
              <p:cNvGrpSpPr/>
              <p:nvPr/>
            </p:nvGrpSpPr>
            <p:grpSpPr>
              <a:xfrm>
                <a:off x="4772567" y="4471717"/>
                <a:ext cx="433622" cy="806242"/>
                <a:chOff x="650789" y="2835876"/>
                <a:chExt cx="774357" cy="1439777"/>
              </a:xfrm>
            </p:grpSpPr>
            <p:sp>
              <p:nvSpPr>
                <p:cNvPr id="70" name="Flowchart: Delay 69"/>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Oval 70"/>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8" name="TextBox 6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3" name="Flowchart: Delay 72"/>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75" name="Straight Connector 74"/>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790496" y="2832816"/>
            <a:ext cx="1257539" cy="921112"/>
            <a:chOff x="5345613" y="2998391"/>
            <a:chExt cx="1676719" cy="1228149"/>
          </a:xfrm>
        </p:grpSpPr>
        <p:grpSp>
          <p:nvGrpSpPr>
            <p:cNvPr id="34" name="Group 33"/>
            <p:cNvGrpSpPr/>
            <p:nvPr/>
          </p:nvGrpSpPr>
          <p:grpSpPr>
            <a:xfrm>
              <a:off x="5345613" y="2998391"/>
              <a:ext cx="1676719" cy="1228149"/>
              <a:chOff x="3851289" y="3206519"/>
              <a:chExt cx="1676719" cy="1228149"/>
            </a:xfrm>
          </p:grpSpPr>
          <p:sp>
            <p:nvSpPr>
              <p:cNvPr id="35" name="Cloud 3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p:cNvGrpSpPr/>
              <p:nvPr/>
            </p:nvGrpSpPr>
            <p:grpSpPr>
              <a:xfrm>
                <a:off x="4264827" y="3313645"/>
                <a:ext cx="887648" cy="868191"/>
                <a:chOff x="4414781" y="4092608"/>
                <a:chExt cx="1211915" cy="1185350"/>
              </a:xfrm>
            </p:grpSpPr>
            <p:sp>
              <p:nvSpPr>
                <p:cNvPr id="40" name="Flowchart: Delay 39"/>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TextBox 3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8" name="Cube 77"/>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9" name="Cross 78"/>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0" name="Cross 79"/>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2" name="Group 81"/>
          <p:cNvGrpSpPr/>
          <p:nvPr/>
        </p:nvGrpSpPr>
        <p:grpSpPr>
          <a:xfrm>
            <a:off x="6441978" y="4118831"/>
            <a:ext cx="697032" cy="664308"/>
            <a:chOff x="4338847" y="4597219"/>
            <a:chExt cx="929376" cy="885744"/>
          </a:xfrm>
        </p:grpSpPr>
        <p:grpSp>
          <p:nvGrpSpPr>
            <p:cNvPr id="48" name="Group 47"/>
            <p:cNvGrpSpPr/>
            <p:nvPr/>
          </p:nvGrpSpPr>
          <p:grpSpPr>
            <a:xfrm>
              <a:off x="4834601" y="4613553"/>
              <a:ext cx="433622" cy="806242"/>
              <a:chOff x="650789" y="2835876"/>
              <a:chExt cx="774357" cy="1439777"/>
            </a:xfrm>
            <a:solidFill>
              <a:schemeClr val="bg1">
                <a:lumMod val="75000"/>
              </a:schemeClr>
            </a:solidFill>
          </p:grpSpPr>
          <p:sp>
            <p:nvSpPr>
              <p:cNvPr id="49" name="Flowchart: Delay 48"/>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Oval 49"/>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7" name="Group 56"/>
            <p:cNvGrpSpPr/>
            <p:nvPr/>
          </p:nvGrpSpPr>
          <p:grpSpPr>
            <a:xfrm>
              <a:off x="4338847" y="4597219"/>
              <a:ext cx="433622" cy="806242"/>
              <a:chOff x="650789" y="2835876"/>
              <a:chExt cx="774357" cy="1439777"/>
            </a:xfrm>
            <a:solidFill>
              <a:schemeClr val="bg1">
                <a:lumMod val="6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2" name="Group 41"/>
            <p:cNvGrpSpPr/>
            <p:nvPr/>
          </p:nvGrpSpPr>
          <p:grpSpPr>
            <a:xfrm>
              <a:off x="4604420" y="4676721"/>
              <a:ext cx="433622" cy="806242"/>
              <a:chOff x="650789" y="2835876"/>
              <a:chExt cx="774357" cy="1439777"/>
            </a:xfrm>
          </p:grpSpPr>
          <p:sp>
            <p:nvSpPr>
              <p:cNvPr id="43" name="Flowchart: Delay 42"/>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Oval 43"/>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83" name="Group 82"/>
          <p:cNvGrpSpPr/>
          <p:nvPr/>
        </p:nvGrpSpPr>
        <p:grpSpPr>
          <a:xfrm>
            <a:off x="8581629" y="2977815"/>
            <a:ext cx="325217" cy="604682"/>
            <a:chOff x="650789" y="2835876"/>
            <a:chExt cx="774357" cy="1439777"/>
          </a:xfrm>
        </p:grpSpPr>
        <p:sp>
          <p:nvSpPr>
            <p:cNvPr id="84" name="Flowchart: Delay 8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Oval 8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6" name="TextBox 85"/>
          <p:cNvSpPr txBox="1"/>
          <p:nvPr/>
        </p:nvSpPr>
        <p:spPr>
          <a:xfrm>
            <a:off x="8313289" y="2693484"/>
            <a:ext cx="908936" cy="507831"/>
          </a:xfrm>
          <a:prstGeom prst="rect">
            <a:avLst/>
          </a:prstGeom>
          <a:noFill/>
        </p:spPr>
        <p:txBody>
          <a:bodyPr wrap="square" rtlCol="0">
            <a:spAutoFit/>
          </a:bodyPr>
          <a:lstStyle/>
          <a:p>
            <a:r>
              <a:rPr lang="en-US" sz="1350" dirty="0"/>
              <a:t>Requester</a:t>
            </a: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18619" y="816177"/>
            <a:ext cx="1365885" cy="1074420"/>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18764" y="1000984"/>
            <a:ext cx="1190098" cy="817574"/>
          </a:xfrm>
          <a:prstGeom prst="rect">
            <a:avLst/>
          </a:prstGeom>
        </p:spPr>
      </p:pic>
      <p:sp>
        <p:nvSpPr>
          <p:cNvPr id="89" name="Rectangle 88"/>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Rectangle 89"/>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p:cNvSpPr>
            <a:spLocks noGrp="1"/>
          </p:cNvSpPr>
          <p:nvPr>
            <p:ph type="sldNum" sz="quarter" idx="12"/>
          </p:nvPr>
        </p:nvSpPr>
        <p:spPr/>
        <p:txBody>
          <a:bodyPr/>
          <a:lstStyle/>
          <a:p>
            <a:fld id="{1C2A276C-EC4D-4922-B3F9-3BB0ACC80E28}" type="slidenum">
              <a:rPr lang="en-US" smtClean="0"/>
              <a:t>72</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695792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C2A276C-EC4D-4922-B3F9-3BB0ACC80E28}" type="slidenum">
              <a:rPr lang="en-US" smtClean="0"/>
              <a:t>73</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9091999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Image Recommendation</a:t>
            </a:r>
            <a:endParaRPr lang="en-US" dirty="0"/>
          </a:p>
        </p:txBody>
      </p:sp>
      <p:grpSp>
        <p:nvGrpSpPr>
          <p:cNvPr id="78" name="Group 77"/>
          <p:cNvGrpSpPr/>
          <p:nvPr/>
        </p:nvGrpSpPr>
        <p:grpSpPr>
          <a:xfrm>
            <a:off x="2189920" y="2010212"/>
            <a:ext cx="7849431" cy="4076607"/>
            <a:chOff x="665919" y="2010211"/>
            <a:chExt cx="5173415" cy="2686816"/>
          </a:xfrm>
        </p:grpSpPr>
        <p:sp>
          <p:nvSpPr>
            <p:cNvPr id="4" name="TextBox 3"/>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5" name="TextBox 4"/>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14" name="5-Point Star 13"/>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5-Point Star 15"/>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5-Point Star 18"/>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5-Point Star 19"/>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5-Point Star 20"/>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5-Point Star 24"/>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5-Point Star 25"/>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5-Point Star 26"/>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5-Point Star 27"/>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5-Point Star 28"/>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5-Point Star 3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2" name="5-Point Star 3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5-Point Star 3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5-Point Star 3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5" name="5-Point Star 3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5-Point Star 36"/>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5-Point Star 37"/>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5-Point Star 38"/>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0" name="5-Point Star 39"/>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5-Point Star 40"/>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5-Point Star 48"/>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5-Point Star 49"/>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1" name="5-Point Star 50"/>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5-Point Star 51"/>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5-Point Star 52"/>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5-Point Star 54"/>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5-Point Star 55"/>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5-Point Star 56"/>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5-Point Star 57"/>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5-Point Star 58"/>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5-Point Star 60"/>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5-Point Star 61"/>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5-Point Star 62"/>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5-Point Star 63"/>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5-Point Star 64"/>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5-Point Star 66"/>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5-Point Star 67"/>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5-Point Star 68"/>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5-Point Star 69"/>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5-Point Star 70"/>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TextBox 73"/>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75" name="TextBox 74"/>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76" name="TextBox 75"/>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77" name="TextBox 76"/>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026"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86" name="5-Point Star 85"/>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2" name="5-Point Star 91"/>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3" name="5-Point Star 92"/>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4" name="5-Point Star 93"/>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5" name="5-Point Star 94"/>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6" name="5-Point Star 95"/>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7" name="5-Point Star 96"/>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8" name="5-Point Star 97"/>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9" name="5-Point Star 98"/>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8" name="5-Point Star 107"/>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9" name="5-Point Star 108"/>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0" name="5-Point Star 109"/>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1" name="5-Point Star 110"/>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5-Point Star 111"/>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5-Point Star 112"/>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5-Point Star 113"/>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9" name="5-Point Star 118"/>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5-Point Star 119"/>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5-Point Star 120"/>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5-Point Star 121"/>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5-Point Star 122"/>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4" name="5-Point Star 123"/>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5" name="5-Point Star 124"/>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TextBox 125"/>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127" name="TextBox 126"/>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128" name="TextBox 127"/>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129" name="TextBox 128"/>
            <p:cNvSpPr txBox="1"/>
            <p:nvPr/>
          </p:nvSpPr>
          <p:spPr>
            <a:xfrm>
              <a:off x="5454223" y="4360580"/>
              <a:ext cx="202005" cy="273847"/>
            </a:xfrm>
            <a:prstGeom prst="rect">
              <a:avLst/>
            </a:prstGeom>
            <a:noFill/>
          </p:spPr>
          <p:txBody>
            <a:bodyPr wrap="none" rtlCol="0">
              <a:spAutoFit/>
            </a:bodyPr>
            <a:lstStyle/>
            <a:p>
              <a:r>
                <a:rPr lang="en-US" sz="2100" dirty="0"/>
                <a:t>?</a:t>
              </a:r>
            </a:p>
          </p:txBody>
        </p:sp>
      </p:grpSp>
      <p:sp>
        <p:nvSpPr>
          <p:cNvPr id="3" name="Slide Number Placeholder 2"/>
          <p:cNvSpPr>
            <a:spLocks noGrp="1"/>
          </p:cNvSpPr>
          <p:nvPr>
            <p:ph type="sldNum" sz="quarter" idx="12"/>
          </p:nvPr>
        </p:nvSpPr>
        <p:spPr/>
        <p:txBody>
          <a:bodyPr/>
          <a:lstStyle/>
          <a:p>
            <a:fld id="{1C2A276C-EC4D-4922-B3F9-3BB0ACC80E28}" type="slidenum">
              <a:rPr lang="en-US" smtClean="0"/>
              <a:t>74</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6970789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a:bodyPr>
          <a:lstStyle/>
          <a:p>
            <a:r>
              <a:rPr lang="en-US" dirty="0" smtClean="0"/>
              <a:t>Taste-Matching</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457200" lvl="1" indent="0">
              <a:buNone/>
            </a:pPr>
            <a:endParaRPr lang="en-US" dirty="0"/>
          </a:p>
          <a:p>
            <a:pPr marL="457200" lvl="1" indent="0">
              <a:buNone/>
            </a:pPr>
            <a:endParaRPr lang="en-US" sz="1800" i="1" dirty="0"/>
          </a:p>
          <a:p>
            <a:pPr marL="457200" lvl="1" indent="0">
              <a:buNone/>
            </a:pPr>
            <a:endParaRPr lang="en-US" sz="1800" i="1" dirty="0"/>
          </a:p>
          <a:p>
            <a:pPr marL="457200" lvl="1" indent="0">
              <a:buNone/>
            </a:pPr>
            <a:r>
              <a:rPr lang="en-US" sz="1800" i="1" dirty="0"/>
              <a:t>Measured </a:t>
            </a:r>
            <a:r>
              <a:rPr lang="en-US" sz="1800" i="1" dirty="0"/>
              <a:t>using root-mean-squared-error, to measure deviation of recommendation from ground truth of requester </a:t>
            </a:r>
            <a:r>
              <a:rPr lang="en-US" sz="1800" i="1" dirty="0"/>
              <a:t>preferences</a:t>
            </a:r>
            <a:endParaRPr lang="en-US" sz="1800" i="1" dirty="0"/>
          </a:p>
        </p:txBody>
      </p:sp>
      <p:graphicFrame>
        <p:nvGraphicFramePr>
          <p:cNvPr id="4" name="Table 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5" name="Rounded Rectangle 4"/>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75</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151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Taste-Grokking</a:t>
            </a:r>
          </a:p>
          <a:p>
            <a:pPr marL="0" indent="0">
              <a:buNone/>
            </a:pPr>
            <a:endParaRPr lang="en-US" dirty="0"/>
          </a:p>
        </p:txBody>
      </p:sp>
      <p:graphicFrame>
        <p:nvGraphicFramePr>
          <p:cNvPr id="4" name="Table 3"/>
          <p:cNvGraphicFramePr>
            <a:graphicFrameLocks noGrp="1"/>
          </p:cNvGraphicFramePr>
          <p:nvPr>
            <p:extLst/>
          </p:nvPr>
        </p:nvGraphicFramePr>
        <p:xfrm>
          <a:off x="2449828" y="2508250"/>
          <a:ext cx="6762752" cy="238760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5" name="Rounded Rectangle 4"/>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76</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2738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152650" y="1608058"/>
            <a:ext cx="7886700" cy="4786472"/>
          </a:xfrm>
        </p:spPr>
        <p:txBody>
          <a:bodyPr>
            <a:normAutofit/>
          </a:bodyPr>
          <a:lstStyle/>
          <a:p>
            <a:r>
              <a:rPr lang="en-US" dirty="0"/>
              <a:t>Personalization in this form was a good fit for crowdsourcing </a:t>
            </a:r>
          </a:p>
          <a:p>
            <a:r>
              <a:rPr lang="en-US" dirty="0"/>
              <a:t>Matching was better for food, grokking better for salt-shakers</a:t>
            </a:r>
          </a:p>
          <a:p>
            <a:pPr lvl="1"/>
            <a:r>
              <a:rPr lang="en-US" dirty="0"/>
              <a:t>Latent vs. Manifest decision factors: </a:t>
            </a:r>
            <a:r>
              <a:rPr lang="en-US" dirty="0" err="1"/>
              <a:t>overfitting</a:t>
            </a:r>
            <a:r>
              <a:rPr lang="en-US" dirty="0"/>
              <a:t> mental models</a:t>
            </a:r>
          </a:p>
          <a:p>
            <a:r>
              <a:rPr lang="en-US" dirty="0"/>
              <a:t>Increases in </a:t>
            </a:r>
            <a:r>
              <a:rPr lang="en-US" i="1" dirty="0"/>
              <a:t>N</a:t>
            </a:r>
            <a:r>
              <a:rPr lang="en-US" dirty="0"/>
              <a:t> are more fruitful for matching</a:t>
            </a:r>
          </a:p>
          <a:p>
            <a:endParaRPr lang="en-US" dirty="0"/>
          </a:p>
        </p:txBody>
      </p:sp>
      <p:pic>
        <p:nvPicPr>
          <p:cNvPr id="4" name="Picture 3" descr="Three lines are shows, all decreasing (and thus increasing in performance) as more workers are added to the pool. The lines representing the food tasks improve in quality notably more than the salt shaker line."/>
          <p:cNvPicPr/>
          <p:nvPr/>
        </p:nvPicPr>
        <p:blipFill>
          <a:blip r:embed="rId3" cstate="print">
            <a:extLst>
              <a:ext uri="{28A0092B-C50C-407E-A947-70E740481C1C}">
                <a14:useLocalDpi xmlns:a14="http://schemas.microsoft.com/office/drawing/2010/main" val="0"/>
              </a:ext>
            </a:extLst>
          </a:blip>
          <a:stretch>
            <a:fillRect/>
          </a:stretch>
        </p:blipFill>
        <p:spPr>
          <a:xfrm>
            <a:off x="1870262" y="4158372"/>
            <a:ext cx="3939988" cy="2727291"/>
          </a:xfrm>
          <a:prstGeom prst="rect">
            <a:avLst/>
          </a:prstGeom>
        </p:spPr>
      </p:pic>
      <p:pic>
        <p:nvPicPr>
          <p:cNvPr id="5" name="Picture 4" descr="Chart showing lines for three tasks: the salt shaker task, food recommendation in Boston, and food recommendation in Seattle.  Each line starts close to baseline, and improves as more workers are add. The majority of gains in each case is in the first handful of workers."/>
          <p:cNvPicPr/>
          <p:nvPr/>
        </p:nvPicPr>
        <p:blipFill>
          <a:blip r:embed="rId4" cstate="print">
            <a:extLst>
              <a:ext uri="{28A0092B-C50C-407E-A947-70E740481C1C}">
                <a14:useLocalDpi xmlns:a14="http://schemas.microsoft.com/office/drawing/2010/main" val="0"/>
              </a:ext>
            </a:extLst>
          </a:blip>
          <a:stretch>
            <a:fillRect/>
          </a:stretch>
        </p:blipFill>
        <p:spPr>
          <a:xfrm>
            <a:off x="6217024" y="4147793"/>
            <a:ext cx="3939988" cy="2724422"/>
          </a:xfrm>
          <a:prstGeom prst="rect">
            <a:avLst/>
          </a:prstGeom>
        </p:spPr>
      </p:pic>
      <p:sp>
        <p:nvSpPr>
          <p:cNvPr id="6" name="Slide Number Placeholder 5"/>
          <p:cNvSpPr>
            <a:spLocks noGrp="1"/>
          </p:cNvSpPr>
          <p:nvPr>
            <p:ph type="sldNum" sz="quarter" idx="12"/>
          </p:nvPr>
        </p:nvSpPr>
        <p:spPr/>
        <p:txBody>
          <a:bodyPr/>
          <a:lstStyle/>
          <a:p>
            <a:fld id="{1C2A276C-EC4D-4922-B3F9-3BB0ACC80E28}" type="slidenum">
              <a:rPr lang="en-US" smtClean="0"/>
              <a:t>77</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432138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a:t>
            </a:r>
            <a:r>
              <a:rPr lang="en-US" dirty="0" err="1" smtClean="0"/>
              <a:t>grokkers</a:t>
            </a:r>
            <a:endParaRPr lang="en-US" dirty="0"/>
          </a:p>
        </p:txBody>
      </p:sp>
      <p:sp>
        <p:nvSpPr>
          <p:cNvPr id="3" name="Content Placeholder 2"/>
          <p:cNvSpPr>
            <a:spLocks noGrp="1"/>
          </p:cNvSpPr>
          <p:nvPr>
            <p:ph idx="1"/>
          </p:nvPr>
        </p:nvSpPr>
        <p:spPr/>
        <p:txBody>
          <a:bodyPr/>
          <a:lstStyle/>
          <a:p>
            <a:r>
              <a:rPr lang="en-US" dirty="0" smtClean="0"/>
              <a:t>The best </a:t>
            </a:r>
            <a:r>
              <a:rPr lang="en-US" dirty="0" err="1" smtClean="0"/>
              <a:t>grokkers</a:t>
            </a:r>
            <a:r>
              <a:rPr lang="en-US" dirty="0" smtClean="0"/>
              <a:t> outperform the best-matched</a:t>
            </a:r>
            <a:endParaRPr lang="en-US" dirty="0"/>
          </a:p>
        </p:txBody>
      </p:sp>
      <p:graphicFrame>
        <p:nvGraphicFramePr>
          <p:cNvPr id="4" name="Table 3"/>
          <p:cNvGraphicFramePr>
            <a:graphicFrameLocks noGrp="1"/>
          </p:cNvGraphicFramePr>
          <p:nvPr>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ounded Rectangle 4"/>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78</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99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041918" y="5148506"/>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 name="Group 3"/>
          <p:cNvGrpSpPr/>
          <p:nvPr/>
        </p:nvGrpSpPr>
        <p:grpSpPr>
          <a:xfrm>
            <a:off x="2758726" y="3429385"/>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638166" y="5282127"/>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115967" y="5282127"/>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2979046" y="3766509"/>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377067" y="5202021"/>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029572" y="3682824"/>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1761232" y="3398493"/>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130081" y="4687528"/>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448510" y="5069500"/>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933788" y="670793"/>
            <a:ext cx="1268480" cy="1342852"/>
            <a:chOff x="9946323" y="2419616"/>
            <a:chExt cx="2316481" cy="2452297"/>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4" name="Picture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89" name="Group 88"/>
          <p:cNvGrpSpPr/>
          <p:nvPr/>
        </p:nvGrpSpPr>
        <p:grpSpPr>
          <a:xfrm>
            <a:off x="8550233" y="1625968"/>
            <a:ext cx="1907305" cy="1705314"/>
            <a:chOff x="3177693" y="4591906"/>
            <a:chExt cx="3501115" cy="3130333"/>
          </a:xfrm>
        </p:grpSpPr>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91" name="Picture 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9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95" name="Picture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6" name="Picture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98" name="Group 97"/>
          <p:cNvGrpSpPr/>
          <p:nvPr/>
        </p:nvGrpSpPr>
        <p:grpSpPr>
          <a:xfrm>
            <a:off x="5900312" y="12477"/>
            <a:ext cx="2495249" cy="2192816"/>
            <a:chOff x="8762806" y="-1031190"/>
            <a:chExt cx="3326998" cy="2923754"/>
          </a:xfrm>
        </p:grpSpPr>
        <p:pic>
          <p:nvPicPr>
            <p:cNvPr id="99" name="Picture 9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02" name="Picture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104" name="Picture 10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105" name="Picture 10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106" name="Picture 10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107" name="Picture 10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108" name="Picture 1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109" name="Picture 108"/>
            <p:cNvPicPr>
              <a:picLocks noChangeAspect="1"/>
            </p:cNvPicPr>
            <p:nvPr/>
          </p:nvPicPr>
          <p:blipFill rotWithShape="1">
            <a:blip r:embed="rId28"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110" name="Picture 10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112" name="Picture 1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113" name="Picture 11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114" name="Picture 1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115" name="Picture 11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16" name="Group 115"/>
          <p:cNvGrpSpPr/>
          <p:nvPr/>
        </p:nvGrpSpPr>
        <p:grpSpPr>
          <a:xfrm>
            <a:off x="3423694" y="68884"/>
            <a:ext cx="2120978" cy="1792172"/>
            <a:chOff x="6376014" y="4120678"/>
            <a:chExt cx="3324491" cy="2748420"/>
          </a:xfrm>
        </p:grpSpPr>
        <p:pic>
          <p:nvPicPr>
            <p:cNvPr id="117" name="Picture 11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18" name="Picture 11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119" name="Picture 11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120" name="Picture 11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21" name="Picture 12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22" name="Picture 1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23" name="Picture 1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24" name="Picture 12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25" name="Picture 12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26" name="Picture 12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27" name="Picture 12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28" name="Picture 12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6" name="Straight Arrow Connector 15"/>
          <p:cNvCxnSpPr>
            <a:endCxn id="5"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C2A276C-EC4D-4922-B3F9-3BB0ACC80E28}" type="slidenum">
              <a:rPr lang="en-US" smtClean="0"/>
              <a:t>79</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8960527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matter?</a:t>
            </a:r>
            <a:endParaRPr lang="en-US" dirty="0"/>
          </a:p>
        </p:txBody>
      </p:sp>
      <p:sp>
        <p:nvSpPr>
          <p:cNvPr id="3" name="Content Placeholder 2"/>
          <p:cNvSpPr>
            <a:spLocks noGrp="1"/>
          </p:cNvSpPr>
          <p:nvPr>
            <p:ph idx="1"/>
          </p:nvPr>
        </p:nvSpPr>
        <p:spPr>
          <a:xfrm>
            <a:off x="2152650" y="1825625"/>
            <a:ext cx="7886700" cy="2403472"/>
          </a:xfrm>
        </p:spPr>
        <p:txBody>
          <a:bodyPr>
            <a:normAutofit/>
          </a:bodyPr>
          <a:lstStyle/>
          <a:p>
            <a:pPr marL="0" indent="0" algn="ctr">
              <a:buNone/>
            </a:pPr>
            <a:r>
              <a:rPr lang="en-US" b="1" dirty="0" smtClean="0"/>
              <a:t>Crowdsourcing is the path toward qualitative big data</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8</a:t>
            </a:fld>
            <a:endParaRPr lang="en-US"/>
          </a:p>
        </p:txBody>
      </p:sp>
    </p:spTree>
    <p:extLst>
      <p:ext uri="{BB962C8B-B14F-4D97-AF65-F5344CB8AC3E}">
        <p14:creationId xmlns:p14="http://schemas.microsoft.com/office/powerpoint/2010/main" val="74913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6" name="Straight Arrow Connector 5"/>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C2A276C-EC4D-4922-B3F9-3BB0ACC80E28}" type="slidenum">
              <a:rPr lang="en-US" smtClean="0"/>
              <a:t>80</a:t>
            </a:fld>
            <a:endParaRPr lang="en-US"/>
          </a:p>
        </p:txBody>
      </p:sp>
      <p:sp>
        <p:nvSpPr>
          <p:cNvPr id="4" name="Footer Placeholder 3"/>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0458778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Text Summarization</a:t>
            </a:r>
            <a:endParaRPr lang="en-US" dirty="0"/>
          </a:p>
        </p:txBody>
      </p:sp>
      <p:pic>
        <p:nvPicPr>
          <p:cNvPr id="4" name="Picture 3"/>
          <p:cNvPicPr>
            <a:picLocks noChangeAspect="1"/>
          </p:cNvPicPr>
          <p:nvPr/>
        </p:nvPicPr>
        <p:blipFill>
          <a:blip r:embed="rId3"/>
          <a:stretch>
            <a:fillRect/>
          </a:stretch>
        </p:blipFill>
        <p:spPr>
          <a:xfrm>
            <a:off x="2609368" y="2439503"/>
            <a:ext cx="6973264" cy="2871861"/>
          </a:xfrm>
          <a:prstGeom prst="rect">
            <a:avLst/>
          </a:prstGeom>
        </p:spPr>
      </p:pic>
      <p:sp>
        <p:nvSpPr>
          <p:cNvPr id="5" name="Rectangle 4"/>
          <p:cNvSpPr/>
          <p:nvPr/>
        </p:nvSpPr>
        <p:spPr>
          <a:xfrm>
            <a:off x="5450642" y="1747415"/>
            <a:ext cx="1290716" cy="646331"/>
          </a:xfrm>
          <a:prstGeom prst="rect">
            <a:avLst/>
          </a:prstGeom>
        </p:spPr>
        <p:txBody>
          <a:bodyPr wrap="square">
            <a:spAutoFit/>
          </a:bodyPr>
          <a:lstStyle/>
          <a:p>
            <a:pPr algn="ctr"/>
            <a:r>
              <a:rPr lang="en-US" b="1" dirty="0"/>
              <a:t>Film Reviews</a:t>
            </a:r>
          </a:p>
        </p:txBody>
      </p:sp>
      <p:sp>
        <p:nvSpPr>
          <p:cNvPr id="3" name="Slide Number Placeholder 2"/>
          <p:cNvSpPr>
            <a:spLocks noGrp="1"/>
          </p:cNvSpPr>
          <p:nvPr>
            <p:ph type="sldNum" sz="quarter" idx="12"/>
          </p:nvPr>
        </p:nvSpPr>
        <p:spPr/>
        <p:txBody>
          <a:bodyPr/>
          <a:lstStyle/>
          <a:p>
            <a:fld id="{1C2A276C-EC4D-4922-B3F9-3BB0ACC80E28}" type="slidenum">
              <a:rPr lang="en-US" smtClean="0"/>
              <a:t>81</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5280399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152650" y="441961"/>
            <a:ext cx="7886700" cy="5735003"/>
          </a:xfrm>
        </p:spPr>
        <p:txBody>
          <a:bodyPr/>
          <a:lstStyle/>
          <a:p>
            <a:r>
              <a:rPr lang="en-US" dirty="0" smtClean="0"/>
              <a:t>Matching does work for a complex task like this</a:t>
            </a:r>
          </a:p>
          <a:p>
            <a:r>
              <a:rPr lang="en-US" dirty="0" err="1" smtClean="0"/>
              <a:t>Grokkers</a:t>
            </a:r>
            <a:r>
              <a:rPr lang="en-US" dirty="0" smtClean="0"/>
              <a:t> fare poorly, but once again, we see super-</a:t>
            </a:r>
            <a:r>
              <a:rPr lang="en-US" dirty="0" err="1" smtClean="0"/>
              <a:t>grokkers</a:t>
            </a:r>
            <a:endParaRPr lang="en-US" dirty="0" smtClean="0"/>
          </a:p>
          <a:p>
            <a:r>
              <a:rPr lang="en-US" dirty="0" smtClean="0"/>
              <a:t>Potentially an appropriate task for written expression of needs, a la </a:t>
            </a:r>
            <a:r>
              <a:rPr lang="en-US" dirty="0" err="1" smtClean="0"/>
              <a:t>EmailValet</a:t>
            </a:r>
            <a:r>
              <a:rPr lang="en-US" dirty="0" smtClean="0"/>
              <a:t> (</a:t>
            </a:r>
            <a:r>
              <a:rPr lang="en-US" dirty="0" err="1" smtClean="0"/>
              <a:t>Kokkalis</a:t>
            </a:r>
            <a:r>
              <a:rPr lang="en-US" dirty="0" smtClean="0"/>
              <a:t> et al. 2013) and Mobi (Zhang et al 2012)</a:t>
            </a:r>
          </a:p>
          <a:p>
            <a:endParaRPr lang="en-US" dirty="0"/>
          </a:p>
        </p:txBody>
      </p:sp>
      <mc:AlternateContent xmlns:mc="http://schemas.openxmlformats.org/markup-compatibility/2006" xmlns:a14="http://schemas.microsoft.com/office/drawing/2010/main">
        <mc:Choice Requires="a14">
          <p:graphicFrame>
            <p:nvGraphicFramePr>
              <p:cNvPr id="7" name="Content Placeholder 3"/>
              <p:cNvGraphicFramePr>
                <a:graphicFrameLocks/>
              </p:cNvGraphicFramePr>
              <p:nvPr>
                <p:extLst/>
              </p:nvPr>
            </p:nvGraphicFramePr>
            <p:xfrm>
              <a:off x="2857630" y="3810001"/>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a:effectLst/>
                            </a:rPr>
                            <a:t>Performance (</a:t>
                          </a:r>
                          <a14:m>
                            <m:oMath xmlns:m="http://schemas.openxmlformats.org/officeDocument/2006/math">
                              <m:sSub>
                                <m:sSubPr>
                                  <m:ctrlPr>
                                    <a:rPr lang="en-US" sz="2100" i="1">
                                      <a:effectLst/>
                                      <a:latin typeface="Cambria Math" panose="02040503050406030204" pitchFamily="18" charset="0"/>
                                    </a:rPr>
                                  </m:ctrlPr>
                                </m:sSubPr>
                                <m:e>
                                  <m:r>
                                    <a:rPr lang="en-US" sz="2100">
                                      <a:effectLst/>
                                      <a:latin typeface="Cambria Math" panose="02040503050406030204" pitchFamily="18" charset="0"/>
                                    </a:rPr>
                                    <m:t>𝐹</m:t>
                                  </m:r>
                                </m:e>
                                <m:sub>
                                  <m:r>
                                    <a:rPr lang="en-US" sz="2100">
                                      <a:effectLst/>
                                      <a:latin typeface="Cambria Math" panose="02040503050406030204" pitchFamily="18" charset="0"/>
                                    </a:rPr>
                                    <m:t>1</m:t>
                                  </m:r>
                                </m:sub>
                              </m:sSub>
                            </m:oMath>
                          </a14:m>
                          <a:r>
                            <a:rPr lang="en-US" sz="2100">
                              <a:effectLst/>
                            </a:rPr>
                            <a:t>)</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Choice>
        <mc:Fallback xmlns="">
          <p:graphicFrame>
            <p:nvGraphicFramePr>
              <p:cNvPr id="7" name="Content Placeholder 3"/>
              <p:cNvGraphicFramePr>
                <a:graphicFrameLocks/>
              </p:cNvGraphicFramePr>
              <p:nvPr>
                <p:extLst>
                  <p:ext uri="{D42A27DB-BD31-4B8C-83A1-F6EECF244321}">
                    <p14:modId xmlns:p14="http://schemas.microsoft.com/office/powerpoint/2010/main" val="2485331673"/>
                  </p:ext>
                </p:extLst>
              </p:nvPr>
            </p:nvGraphicFramePr>
            <p:xfrm>
              <a:off x="1333629" y="3810000"/>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endParaRPr lang="en-US"/>
                        </a:p>
                      </a:txBody>
                      <a:tcPr marL="32341" marR="32341" marT="0" marB="0">
                        <a:blipFill rotWithShape="0">
                          <a:blip r:embed="rId3"/>
                          <a:stretch>
                            <a:fillRect l="-216667" t="-37500" r="-298" b="-856250"/>
                          </a:stretch>
                        </a:blipFill>
                      </a:tcPr>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Fallback>
      </mc:AlternateContent>
      <p:sp>
        <p:nvSpPr>
          <p:cNvPr id="2" name="Slide Number Placeholder 1"/>
          <p:cNvSpPr>
            <a:spLocks noGrp="1"/>
          </p:cNvSpPr>
          <p:nvPr>
            <p:ph type="sldNum" sz="quarter" idx="12"/>
          </p:nvPr>
        </p:nvSpPr>
        <p:spPr/>
        <p:txBody>
          <a:bodyPr/>
          <a:lstStyle/>
          <a:p>
            <a:fld id="{1C2A276C-EC4D-4922-B3F9-3BB0ACC80E28}" type="slidenum">
              <a:rPr lang="en-US" smtClean="0"/>
              <a:t>82</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1360989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or Grokking</a:t>
            </a:r>
            <a:endParaRPr lang="en-US" dirty="0"/>
          </a:p>
        </p:txBody>
      </p:sp>
      <p:sp>
        <p:nvSpPr>
          <p:cNvPr id="3" name="Content Placeholder 2"/>
          <p:cNvSpPr>
            <a:spLocks noGrp="1"/>
          </p:cNvSpPr>
          <p:nvPr>
            <p:ph sz="half" idx="1"/>
          </p:nvPr>
        </p:nvSpPr>
        <p:spPr>
          <a:xfrm>
            <a:off x="2152650" y="1825625"/>
            <a:ext cx="8317230" cy="4351338"/>
          </a:xfrm>
        </p:spPr>
        <p:txBody>
          <a:bodyPr>
            <a:normAutofit lnSpcReduction="10000"/>
          </a:bodyPr>
          <a:lstStyle/>
          <a:p>
            <a:pPr marL="0" indent="0">
              <a:buNone/>
            </a:pPr>
            <a:r>
              <a:rPr lang="en-US" b="1" dirty="0" smtClean="0"/>
              <a:t>Data Re-use</a:t>
            </a:r>
          </a:p>
          <a:p>
            <a:pPr marL="0" indent="0">
              <a:buNone/>
            </a:pPr>
            <a:r>
              <a:rPr lang="en-US" dirty="0" smtClean="0"/>
              <a:t>Grokking is requester-specific; matching is useful for bootstrapping collaborative filtering and has higher ceiling.</a:t>
            </a:r>
          </a:p>
          <a:p>
            <a:pPr marL="0" indent="0">
              <a:buNone/>
            </a:pPr>
            <a:r>
              <a:rPr lang="en-US" b="1" dirty="0" smtClean="0"/>
              <a:t>Quality Control</a:t>
            </a:r>
          </a:p>
          <a:p>
            <a:pPr marL="0" indent="0">
              <a:buNone/>
            </a:pPr>
            <a:r>
              <a:rPr lang="en-US" dirty="0" smtClean="0"/>
              <a:t>Grokking is task-driven, with apparent ground truth – traditional quality control can be used. </a:t>
            </a:r>
          </a:p>
          <a:p>
            <a:pPr marL="0" indent="0">
              <a:buNone/>
            </a:pPr>
            <a:r>
              <a:rPr lang="en-US" b="1" dirty="0" smtClean="0"/>
              <a:t>Task Complexity</a:t>
            </a:r>
          </a:p>
          <a:p>
            <a:pPr marL="0" indent="0">
              <a:buNone/>
            </a:pPr>
            <a:r>
              <a:rPr lang="en-US" dirty="0" smtClean="0"/>
              <a:t>Are the factors affecting opinion-forming easy to communicate by example?</a:t>
            </a:r>
          </a:p>
          <a:p>
            <a:pPr marL="0" indent="0">
              <a:buNone/>
            </a:pPr>
            <a:r>
              <a:rPr lang="en-US" b="1" dirty="0" smtClean="0"/>
              <a:t>Satisfaction</a:t>
            </a:r>
          </a:p>
          <a:p>
            <a:pPr marL="0" indent="0">
              <a:buNone/>
            </a:pPr>
            <a:r>
              <a:rPr lang="en-US" dirty="0" smtClean="0"/>
              <a:t>Feedback suggests grokking seems more </a:t>
            </a:r>
            <a:r>
              <a:rPr lang="en-US" i="1" dirty="0" smtClean="0"/>
              <a:t>fun</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83</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666267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3" name="Content Placeholder 2"/>
          <p:cNvSpPr>
            <a:spLocks noGrp="1"/>
          </p:cNvSpPr>
          <p:nvPr>
            <p:ph idx="1"/>
          </p:nvPr>
        </p:nvSpPr>
        <p:spPr/>
        <p:txBody>
          <a:bodyPr/>
          <a:lstStyle/>
          <a:p>
            <a:r>
              <a:rPr lang="en-US" dirty="0" smtClean="0"/>
              <a:t>Crowdsourcing doesn’t have to be only objective or normative tasks! It is promising in domains where lack of prior data limits established personalization methods.</a:t>
            </a:r>
          </a:p>
          <a:p>
            <a:r>
              <a:rPr lang="en-US" dirty="0" smtClean="0"/>
              <a:t>Taste-matching is good for</a:t>
            </a:r>
            <a:r>
              <a:rPr lang="en-US" dirty="0"/>
              <a:t> </a:t>
            </a:r>
            <a:r>
              <a:rPr lang="en-US" dirty="0" smtClean="0"/>
              <a:t>personalizing complex tasks, and ongoing engagements with workers</a:t>
            </a:r>
          </a:p>
          <a:p>
            <a:r>
              <a:rPr lang="en-US" dirty="0" smtClean="0"/>
              <a:t>Taste-grokking is great for quick-start tasks with manifest opinion factors, and for spicing up boring tasks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84</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0579412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85</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6723" y="800367"/>
              <a:ext cx="8807040" cy="1630080"/>
            </p14:xfrm>
          </p:contentPart>
        </mc:Choice>
        <mc:Fallback xmlns="">
          <p:pic>
            <p:nvPicPr>
              <p:cNvPr id="5" name="Ink 4"/>
              <p:cNvPicPr/>
              <p:nvPr/>
            </p:nvPicPr>
            <p:blipFill>
              <a:blip r:embed="rId3"/>
              <a:stretch>
                <a:fillRect/>
              </a:stretch>
            </p:blipFill>
            <p:spPr>
              <a:xfrm>
                <a:off x="1071683" y="793527"/>
                <a:ext cx="8817840" cy="1643760"/>
              </a:xfrm>
              <a:prstGeom prst="rect">
                <a:avLst/>
              </a:prstGeom>
            </p:spPr>
          </p:pic>
        </mc:Fallback>
      </mc:AlternateContent>
    </p:spTree>
    <p:extLst>
      <p:ext uri="{BB962C8B-B14F-4D97-AF65-F5344CB8AC3E}">
        <p14:creationId xmlns:p14="http://schemas.microsoft.com/office/powerpoint/2010/main" val="27817501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86</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7843" y="1175847"/>
              <a:ext cx="2397240" cy="1400040"/>
            </p14:xfrm>
          </p:contentPart>
        </mc:Choice>
        <mc:Fallback xmlns="">
          <p:pic>
            <p:nvPicPr>
              <p:cNvPr id="10" name="Ink 9"/>
              <p:cNvPicPr/>
              <p:nvPr/>
            </p:nvPicPr>
            <p:blipFill>
              <a:blip r:embed="rId3"/>
              <a:stretch>
                <a:fillRect/>
              </a:stretch>
            </p:blipFill>
            <p:spPr>
              <a:xfrm>
                <a:off x="1744523" y="1162527"/>
                <a:ext cx="2423880" cy="142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385843" y="880287"/>
              <a:ext cx="2985840" cy="1166400"/>
            </p14:xfrm>
          </p:contentPart>
        </mc:Choice>
        <mc:Fallback xmlns="">
          <p:pic>
            <p:nvPicPr>
              <p:cNvPr id="14" name="Ink 13"/>
              <p:cNvPicPr/>
              <p:nvPr/>
            </p:nvPicPr>
            <p:blipFill>
              <a:blip r:embed="rId5"/>
              <a:stretch>
                <a:fillRect/>
              </a:stretch>
            </p:blipFill>
            <p:spPr>
              <a:xfrm>
                <a:off x="4373603" y="866247"/>
                <a:ext cx="300168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2746043" y="1995567"/>
              <a:ext cx="5357880" cy="407880"/>
            </p14:xfrm>
          </p:contentPart>
        </mc:Choice>
        <mc:Fallback xmlns="">
          <p:pic>
            <p:nvPicPr>
              <p:cNvPr id="15" name="Ink 14"/>
              <p:cNvPicPr/>
              <p:nvPr/>
            </p:nvPicPr>
            <p:blipFill>
              <a:blip r:embed="rId7"/>
              <a:stretch>
                <a:fillRect/>
              </a:stretch>
            </p:blipFill>
            <p:spPr>
              <a:xfrm>
                <a:off x="2734523" y="1991247"/>
                <a:ext cx="5373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646603" y="2311647"/>
              <a:ext cx="937800" cy="81360"/>
            </p14:xfrm>
          </p:contentPart>
        </mc:Choice>
        <mc:Fallback xmlns="">
          <p:pic>
            <p:nvPicPr>
              <p:cNvPr id="16" name="Ink 15"/>
              <p:cNvPicPr/>
              <p:nvPr/>
            </p:nvPicPr>
            <p:blipFill>
              <a:blip r:embed="rId9"/>
              <a:stretch>
                <a:fillRect/>
              </a:stretch>
            </p:blipFill>
            <p:spPr>
              <a:xfrm>
                <a:off x="1634363" y="2308047"/>
                <a:ext cx="953640" cy="95400"/>
              </a:xfrm>
              <a:prstGeom prst="rect">
                <a:avLst/>
              </a:prstGeom>
            </p:spPr>
          </p:pic>
        </mc:Fallback>
      </mc:AlternateContent>
    </p:spTree>
    <p:extLst>
      <p:ext uri="{BB962C8B-B14F-4D97-AF65-F5344CB8AC3E}">
        <p14:creationId xmlns:p14="http://schemas.microsoft.com/office/powerpoint/2010/main" val="287619635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87</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692243" y="739527"/>
              <a:ext cx="7885080" cy="5154120"/>
            </p14:xfrm>
          </p:contentPart>
        </mc:Choice>
        <mc:Fallback xmlns="">
          <p:pic>
            <p:nvPicPr>
              <p:cNvPr id="10" name="Ink 9"/>
              <p:cNvPicPr/>
              <p:nvPr/>
            </p:nvPicPr>
            <p:blipFill>
              <a:blip r:embed="rId3"/>
              <a:stretch>
                <a:fillRect/>
              </a:stretch>
            </p:blipFill>
            <p:spPr>
              <a:xfrm>
                <a:off x="685763" y="730527"/>
                <a:ext cx="7905960" cy="5174640"/>
              </a:xfrm>
              <a:prstGeom prst="rect">
                <a:avLst/>
              </a:prstGeom>
            </p:spPr>
          </p:pic>
        </mc:Fallback>
      </mc:AlternateContent>
    </p:spTree>
    <p:extLst>
      <p:ext uri="{BB962C8B-B14F-4D97-AF65-F5344CB8AC3E}">
        <p14:creationId xmlns:p14="http://schemas.microsoft.com/office/powerpoint/2010/main" val="28771610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However, humans have predictable and unpredictable </a:t>
            </a:r>
            <a:r>
              <a:rPr lang="en-US" dirty="0" smtClean="0">
                <a:solidFill>
                  <a:schemeClr val="bg1"/>
                </a:solidFill>
                <a:latin typeface="+mj-lt"/>
              </a:rPr>
              <a:t>biases </a:t>
            </a:r>
            <a:r>
              <a:rPr lang="en-US" dirty="0">
                <a:solidFill>
                  <a:schemeClr val="bg1"/>
                </a:solidFill>
                <a:latin typeface="+mj-lt"/>
              </a:rPr>
              <a:t>that make it difficult to systematically adopt their contributions in an information system. </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3667478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3.1|5.2"/>
</p:tagLst>
</file>

<file path=ppt/tags/tag2.xml><?xml version="1.0" encoding="utf-8"?>
<p:tagLst xmlns:a="http://schemas.openxmlformats.org/drawingml/2006/main" xmlns:r="http://schemas.openxmlformats.org/officeDocument/2006/relationships" xmlns:p="http://schemas.openxmlformats.org/presentationml/2006/main">
  <p:tag name="TIMING" val="|110.5|5.8"/>
</p:tagLst>
</file>

<file path=ppt/tags/tag3.xml><?xml version="1.0" encoding="utf-8"?>
<p:tagLst xmlns:a="http://schemas.openxmlformats.org/drawingml/2006/main" xmlns:r="http://schemas.openxmlformats.org/officeDocument/2006/relationships" xmlns:p="http://schemas.openxmlformats.org/presentationml/2006/main">
  <p:tag name="TIMING" val="|25.3"/>
</p:tagLst>
</file>

<file path=ppt/tags/tag4.xml><?xml version="1.0" encoding="utf-8"?>
<p:tagLst xmlns:a="http://schemas.openxmlformats.org/drawingml/2006/main" xmlns:r="http://schemas.openxmlformats.org/officeDocument/2006/relationships" xmlns:p="http://schemas.openxmlformats.org/presentationml/2006/main">
  <p:tag name="TIMING" val="|72.6"/>
</p:tagLst>
</file>

<file path=ppt/tags/tag5.xml><?xml version="1.0" encoding="utf-8"?>
<p:tagLst xmlns:a="http://schemas.openxmlformats.org/drawingml/2006/main" xmlns:r="http://schemas.openxmlformats.org/officeDocument/2006/relationships" xmlns:p="http://schemas.openxmlformats.org/presentationml/2006/main">
  <p:tag name="TIMING" val="|60.6|3.1|0.6|1.1"/>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22344</TotalTime>
  <Words>8412</Words>
  <Application>Microsoft Office PowerPoint</Application>
  <PresentationFormat>Widescreen</PresentationFormat>
  <Paragraphs>926</Paragraphs>
  <Slides>87</Slides>
  <Notes>61</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87</vt:i4>
      </vt:variant>
    </vt:vector>
  </HeadingPairs>
  <TitlesOfParts>
    <vt:vector size="107" baseType="lpstr">
      <vt:lpstr>Arial</vt:lpstr>
      <vt:lpstr>Calibri</vt:lpstr>
      <vt:lpstr>Cambria Math</vt:lpstr>
      <vt:lpstr>Didot</vt:lpstr>
      <vt:lpstr>FontAwesome</vt:lpstr>
      <vt:lpstr>Helvetica</vt:lpstr>
      <vt:lpstr>Lato</vt:lpstr>
      <vt:lpstr>Lato Black</vt:lpstr>
      <vt:lpstr>Lato Light</vt:lpstr>
      <vt:lpstr>Roboto Black</vt:lpstr>
      <vt:lpstr>Roboto Condensed</vt:lpstr>
      <vt:lpstr>Roboto light</vt:lpstr>
      <vt:lpstr>Roboto light</vt:lpstr>
      <vt:lpstr>Roboto medium</vt:lpstr>
      <vt:lpstr>Roboto medium</vt:lpstr>
      <vt:lpstr>Source Sans Pro</vt:lpstr>
      <vt:lpstr>Times New Roman</vt:lpstr>
      <vt:lpstr>Office Theme</vt:lpstr>
      <vt:lpstr>Document</vt:lpstr>
      <vt:lpstr>Equation</vt:lpstr>
      <vt:lpstr>PowerPoint Presentation</vt:lpstr>
      <vt:lpstr>PowerPoint Presentation</vt:lpstr>
      <vt:lpstr>PowerPoint Presentation</vt:lpstr>
      <vt:lpstr>PowerPoint Presentation</vt:lpstr>
      <vt:lpstr>PowerPoint Presentation</vt:lpstr>
      <vt:lpstr>PowerPoint Presentation</vt:lpstr>
      <vt:lpstr>Why does this matter?</vt:lpstr>
      <vt:lpstr>Why does this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Temporality</vt:lpstr>
      <vt:lpstr>Temporality</vt:lpstr>
      <vt:lpstr>wait, wait  This is neat</vt:lpstr>
      <vt:lpstr>wait, wait  This is neat</vt:lpstr>
      <vt:lpstr>PowerPoint Presentation</vt:lpstr>
      <vt:lpstr>Experience</vt:lpstr>
      <vt:lpstr>PowerPoint Presentation</vt:lpstr>
      <vt:lpstr>Agreement</vt:lpstr>
      <vt:lpstr>Replacing Raters</vt:lpstr>
      <vt:lpstr>Weighing Users and Tasks</vt:lpstr>
      <vt:lpstr>Weighing Users and Tasks</vt:lpstr>
      <vt:lpstr>PowerPoint Presentation</vt:lpstr>
      <vt:lpstr>the  Results</vt:lpstr>
      <vt:lpstr>What Have We Learned about online raters?</vt:lpstr>
      <vt:lpstr>PowerPoint Presentation</vt:lpstr>
      <vt:lpstr>TASK</vt:lpstr>
      <vt:lpstr>PowerPoint Presentation</vt:lpstr>
      <vt:lpstr>People like to interpret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Good for…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Taste-matching</vt:lpstr>
      <vt:lpstr>Taste-Grokking</vt:lpstr>
      <vt:lpstr>PowerPoint Presentation</vt:lpstr>
      <vt:lpstr>PowerPoint Presentation</vt:lpstr>
      <vt:lpstr>Task 1: Image Recommendation</vt:lpstr>
      <vt:lpstr>Results</vt:lpstr>
      <vt:lpstr>Results</vt:lpstr>
      <vt:lpstr>Results</vt:lpstr>
      <vt:lpstr>Super-grokkers</vt:lpstr>
      <vt:lpstr>PowerPoint Presentation</vt:lpstr>
      <vt:lpstr>PowerPoint Presentation</vt:lpstr>
      <vt:lpstr>Task 2: Text Summarization</vt:lpstr>
      <vt:lpstr>PowerPoint Presentation</vt:lpstr>
      <vt:lpstr>Matching or Grokking</vt:lpstr>
      <vt:lpstr>Takeaway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c:creator>
  <cp:lastModifiedBy>Peter Organisciak</cp:lastModifiedBy>
  <cp:revision>2545</cp:revision>
  <dcterms:created xsi:type="dcterms:W3CDTF">2014-10-04T04:19:21Z</dcterms:created>
  <dcterms:modified xsi:type="dcterms:W3CDTF">2015-09-20T18:14:53Z</dcterms:modified>
</cp:coreProperties>
</file>